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5"/>
  </p:notesMasterIdLst>
  <p:sldIdLst>
    <p:sldId id="257" r:id="rId3"/>
    <p:sldId id="4531" r:id="rId4"/>
    <p:sldId id="4532" r:id="rId5"/>
    <p:sldId id="4537" r:id="rId6"/>
    <p:sldId id="482" r:id="rId7"/>
    <p:sldId id="495" r:id="rId8"/>
    <p:sldId id="4533" r:id="rId9"/>
    <p:sldId id="432" r:id="rId10"/>
    <p:sldId id="489" r:id="rId11"/>
    <p:sldId id="4535" r:id="rId12"/>
    <p:sldId id="431" r:id="rId13"/>
    <p:sldId id="496" r:id="rId14"/>
    <p:sldId id="4529" r:id="rId15"/>
    <p:sldId id="499" r:id="rId16"/>
    <p:sldId id="491" r:id="rId17"/>
    <p:sldId id="4542" r:id="rId18"/>
    <p:sldId id="490" r:id="rId19"/>
    <p:sldId id="4543" r:id="rId20"/>
    <p:sldId id="4544" r:id="rId21"/>
    <p:sldId id="4541" r:id="rId22"/>
    <p:sldId id="4545" r:id="rId23"/>
    <p:sldId id="475"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6600"/>
    <a:srgbClr val="4B9600"/>
    <a:srgbClr val="DFE9A1"/>
    <a:srgbClr val="8B963A"/>
    <a:srgbClr val="76A727"/>
    <a:srgbClr val="99FF33"/>
    <a:srgbClr val="D27D00"/>
    <a:srgbClr val="DEA900"/>
    <a:srgbClr val="F7E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27" autoAdjust="0"/>
    <p:restoredTop sz="90456" autoAdjust="0"/>
  </p:normalViewPr>
  <p:slideViewPr>
    <p:cSldViewPr snapToGrid="0">
      <p:cViewPr varScale="1">
        <p:scale>
          <a:sx n="82" d="100"/>
          <a:sy n="82" d="100"/>
        </p:scale>
        <p:origin x="102" y="7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9F0CF0-BFD6-4EF3-AB76-E4CF39EE4ED6}" type="doc">
      <dgm:prSet loTypeId="urn:microsoft.com/office/officeart/2005/8/layout/orgChart1" loCatId="hierarchy" qsTypeId="urn:microsoft.com/office/officeart/2005/8/quickstyle/3d3" qsCatId="3D" csTypeId="urn:microsoft.com/office/officeart/2005/8/colors/accent3_3" csCatId="accent3" phldr="1"/>
      <dgm:spPr/>
      <dgm:t>
        <a:bodyPr/>
        <a:lstStyle/>
        <a:p>
          <a:endParaRPr lang="en-US"/>
        </a:p>
      </dgm:t>
    </dgm:pt>
    <dgm:pt modelId="{28A4BFA4-1FED-4FB6-A6F4-D174694D4F7D}">
      <dgm:prSet phldrT="[Text]" custT="1"/>
      <dgm:spPr>
        <a:blipFill rotWithShape="0">
          <a:blip xmlns:r="http://schemas.openxmlformats.org/officeDocument/2006/relationships" r:embed="rId1" cstate="print"/>
          <a:srcRect/>
          <a:stretch>
            <a:fillRect l="-17000" r="-17000"/>
          </a:stretch>
        </a:blipFill>
      </dgm:spPr>
      <dgm:t>
        <a:bodyPr/>
        <a:lstStyle/>
        <a:p>
          <a:pPr rtl="1"/>
          <a:r>
            <a:rPr lang="ar-AE" sz="5400" b="1" dirty="0">
              <a:solidFill>
                <a:schemeClr val="tx1"/>
              </a:solidFill>
            </a:rPr>
            <a:t>السوق</a:t>
          </a:r>
          <a:endParaRPr lang="en-US" sz="5400" b="1" dirty="0">
            <a:solidFill>
              <a:schemeClr val="tx1"/>
            </a:solidFill>
          </a:endParaRPr>
        </a:p>
      </dgm:t>
    </dgm:pt>
    <dgm:pt modelId="{72E59807-DF20-4466-A6B7-7B089E3B7D8C}" type="parTrans" cxnId="{4DA4C6E7-DB95-4F4C-AA3F-F2C70FA2AD05}">
      <dgm:prSet/>
      <dgm:spPr/>
      <dgm:t>
        <a:bodyPr/>
        <a:lstStyle/>
        <a:p>
          <a:pPr rtl="1"/>
          <a:endParaRPr lang="en-US"/>
        </a:p>
      </dgm:t>
    </dgm:pt>
    <dgm:pt modelId="{594B4D02-9ADE-4D6A-A50B-52456FF697F2}" type="sibTrans" cxnId="{4DA4C6E7-DB95-4F4C-AA3F-F2C70FA2AD05}">
      <dgm:prSet/>
      <dgm:spPr/>
      <dgm:t>
        <a:bodyPr/>
        <a:lstStyle/>
        <a:p>
          <a:pPr rtl="1"/>
          <a:endParaRPr lang="en-US"/>
        </a:p>
      </dgm:t>
    </dgm:pt>
    <dgm:pt modelId="{E2B2432C-CC39-4188-A3DE-8CF932F200B0}">
      <dgm:prSet phldrT="[Text]" custT="1"/>
      <dgm:spPr/>
      <dgm:t>
        <a:bodyPr/>
        <a:lstStyle/>
        <a:p>
          <a:pPr rtl="1"/>
          <a:r>
            <a:rPr lang="ar-AE" sz="2800" b="1" dirty="0"/>
            <a:t>بنى تحتية</a:t>
          </a:r>
          <a:endParaRPr lang="en-US" sz="2800" b="1" dirty="0"/>
        </a:p>
      </dgm:t>
    </dgm:pt>
    <dgm:pt modelId="{63E4EFCA-DE00-4762-B45A-9D5F7732F839}" type="parTrans" cxnId="{12D7F4E7-87E2-4761-BCF1-3303D8893057}">
      <dgm:prSet/>
      <dgm:spPr/>
      <dgm:t>
        <a:bodyPr/>
        <a:lstStyle/>
        <a:p>
          <a:pPr rtl="1"/>
          <a:endParaRPr lang="en-US"/>
        </a:p>
      </dgm:t>
    </dgm:pt>
    <dgm:pt modelId="{258E3701-D6F4-4A2E-8210-164A4431C096}" type="sibTrans" cxnId="{12D7F4E7-87E2-4761-BCF1-3303D8893057}">
      <dgm:prSet/>
      <dgm:spPr/>
      <dgm:t>
        <a:bodyPr/>
        <a:lstStyle/>
        <a:p>
          <a:pPr rtl="1"/>
          <a:endParaRPr lang="en-US"/>
        </a:p>
      </dgm:t>
    </dgm:pt>
    <dgm:pt modelId="{F30AEEDC-A1A0-4988-A61E-CF87C5885532}">
      <dgm:prSet phldrT="[Text]" custT="1"/>
      <dgm:spPr>
        <a:solidFill>
          <a:srgbClr val="DEA900"/>
        </a:solidFill>
      </dgm:spPr>
      <dgm:t>
        <a:bodyPr/>
        <a:lstStyle/>
        <a:p>
          <a:pPr rtl="1"/>
          <a:r>
            <a:rPr lang="ar-EG" sz="2800" b="1" dirty="0"/>
            <a:t>الإطار المؤسسي</a:t>
          </a:r>
          <a:endParaRPr lang="en-US" sz="2800" b="1" dirty="0"/>
        </a:p>
      </dgm:t>
    </dgm:pt>
    <dgm:pt modelId="{1D73131E-A3DD-40B1-BF65-5F51F1E86797}" type="parTrans" cxnId="{362224C3-7697-4DA1-8CF8-13813614AFBE}">
      <dgm:prSet/>
      <dgm:spPr/>
      <dgm:t>
        <a:bodyPr/>
        <a:lstStyle/>
        <a:p>
          <a:pPr rtl="1"/>
          <a:endParaRPr lang="en-US"/>
        </a:p>
      </dgm:t>
    </dgm:pt>
    <dgm:pt modelId="{FCED8988-A88D-434D-B72D-7609AB00F15B}" type="sibTrans" cxnId="{362224C3-7697-4DA1-8CF8-13813614AFBE}">
      <dgm:prSet/>
      <dgm:spPr/>
      <dgm:t>
        <a:bodyPr/>
        <a:lstStyle/>
        <a:p>
          <a:pPr rtl="1"/>
          <a:endParaRPr lang="en-US"/>
        </a:p>
      </dgm:t>
    </dgm:pt>
    <dgm:pt modelId="{35DCA5B3-CBEA-4C71-8648-0D93750DB525}">
      <dgm:prSet phldrT="[Text]" custT="1"/>
      <dgm:spPr/>
      <dgm:t>
        <a:bodyPr spcFirstLastPara="0" vert="horz" wrap="square" lIns="22860" tIns="22860" rIns="22860" bIns="22860" numCol="1" spcCol="1270" anchor="ctr" anchorCtr="0"/>
        <a:lstStyle/>
        <a:p>
          <a:pPr rtl="1"/>
          <a:r>
            <a:rPr lang="ar-AE" sz="2800" b="1" kern="1200"/>
            <a:t>أطر </a:t>
          </a:r>
          <a:r>
            <a:rPr lang="ar-AE" sz="2800" b="1" kern="1200">
              <a:latin typeface="Calibri"/>
              <a:ea typeface="+mn-ea"/>
              <a:cs typeface="Arial" panose="020B0604020202020204" pitchFamily="34" charset="0"/>
            </a:rPr>
            <a:t>تشريعية</a:t>
          </a:r>
          <a:r>
            <a:rPr lang="ar-AE" sz="2800" b="1" kern="1200"/>
            <a:t> وقانونية وفنية</a:t>
          </a:r>
          <a:endParaRPr lang="en-US" sz="2800" b="1" kern="1200" dirty="0"/>
        </a:p>
      </dgm:t>
    </dgm:pt>
    <dgm:pt modelId="{246F3108-017A-4185-8734-17C4328CEE5C}" type="parTrans" cxnId="{66FCD5E2-CF6E-4C50-9D5C-4C37B9D90D1B}">
      <dgm:prSet/>
      <dgm:spPr/>
      <dgm:t>
        <a:bodyPr/>
        <a:lstStyle/>
        <a:p>
          <a:pPr rtl="1"/>
          <a:endParaRPr lang="en-US"/>
        </a:p>
      </dgm:t>
    </dgm:pt>
    <dgm:pt modelId="{DEBEB699-7270-436D-8549-BF68B54DDEAE}" type="sibTrans" cxnId="{66FCD5E2-CF6E-4C50-9D5C-4C37B9D90D1B}">
      <dgm:prSet/>
      <dgm:spPr/>
      <dgm:t>
        <a:bodyPr/>
        <a:lstStyle/>
        <a:p>
          <a:pPr rtl="1"/>
          <a:endParaRPr lang="en-US"/>
        </a:p>
      </dgm:t>
    </dgm:pt>
    <dgm:pt modelId="{81587C51-F451-4A5A-B6B9-ED9B30921602}">
      <dgm:prSet/>
      <dgm:spPr>
        <a:solidFill>
          <a:srgbClr val="DEA900"/>
        </a:solidFill>
      </dgm:spPr>
      <dgm:t>
        <a:bodyPr/>
        <a:lstStyle/>
        <a:p>
          <a:pPr rtl="1"/>
          <a:endParaRPr lang="en-US"/>
        </a:p>
      </dgm:t>
    </dgm:pt>
    <dgm:pt modelId="{C209CE6A-CB55-4FD3-95AF-78444E590C5D}" type="parTrans" cxnId="{AAFECE56-2B41-4E54-8B15-9F2907A05C45}">
      <dgm:prSet/>
      <dgm:spPr/>
      <dgm:t>
        <a:bodyPr/>
        <a:lstStyle/>
        <a:p>
          <a:pPr rtl="1"/>
          <a:endParaRPr lang="en-US"/>
        </a:p>
      </dgm:t>
    </dgm:pt>
    <dgm:pt modelId="{E4B9D553-D445-4786-B5BA-C037E30D2A19}" type="sibTrans" cxnId="{AAFECE56-2B41-4E54-8B15-9F2907A05C45}">
      <dgm:prSet/>
      <dgm:spPr/>
      <dgm:t>
        <a:bodyPr/>
        <a:lstStyle/>
        <a:p>
          <a:pPr rtl="1"/>
          <a:endParaRPr lang="en-US"/>
        </a:p>
      </dgm:t>
    </dgm:pt>
    <dgm:pt modelId="{64ED7560-EF4B-4DB4-8DAA-C8795D62C16D}">
      <dgm:prSet custT="1"/>
      <dgm:spPr/>
      <dgm:t>
        <a:bodyPr spcFirstLastPara="0" vert="horz" wrap="square" lIns="22860" tIns="22860" rIns="22860" bIns="22860" numCol="1" spcCol="1270" anchor="ctr" anchorCtr="0"/>
        <a:lstStyle/>
        <a:p>
          <a:pPr marL="0" algn="ctr" defTabSz="914400" rtl="1" eaLnBrk="1" latinLnBrk="0" hangingPunct="1"/>
          <a:endParaRPr lang="en-US" sz="2400" kern="1200">
            <a:solidFill>
              <a:schemeClr val="tx1"/>
            </a:solidFill>
            <a:latin typeface="+mn-lt"/>
            <a:ea typeface="+mn-ea"/>
            <a:cs typeface="+mn-cs"/>
          </a:endParaRPr>
        </a:p>
      </dgm:t>
    </dgm:pt>
    <dgm:pt modelId="{7374AF6F-D325-4A9D-AB09-2AEA414B2CAA}" type="parTrans" cxnId="{66343BEB-3271-44AB-B5C4-DED77686D037}">
      <dgm:prSet/>
      <dgm:spPr/>
      <dgm:t>
        <a:bodyPr/>
        <a:lstStyle/>
        <a:p>
          <a:pPr rtl="1"/>
          <a:endParaRPr lang="en-US"/>
        </a:p>
      </dgm:t>
    </dgm:pt>
    <dgm:pt modelId="{3AF2E964-E324-49F2-B288-FC63A9D4B262}" type="sibTrans" cxnId="{66343BEB-3271-44AB-B5C4-DED77686D037}">
      <dgm:prSet/>
      <dgm:spPr/>
      <dgm:t>
        <a:bodyPr/>
        <a:lstStyle/>
        <a:p>
          <a:pPr rtl="1"/>
          <a:endParaRPr lang="en-US"/>
        </a:p>
      </dgm:t>
    </dgm:pt>
    <dgm:pt modelId="{8D54017B-A0E5-4F8C-A833-8DC7917F1F86}" type="pres">
      <dgm:prSet presAssocID="{8F9F0CF0-BFD6-4EF3-AB76-E4CF39EE4ED6}" presName="hierChild1" presStyleCnt="0">
        <dgm:presLayoutVars>
          <dgm:orgChart val="1"/>
          <dgm:chPref val="1"/>
          <dgm:dir/>
          <dgm:animOne val="branch"/>
          <dgm:animLvl val="lvl"/>
          <dgm:resizeHandles/>
        </dgm:presLayoutVars>
      </dgm:prSet>
      <dgm:spPr/>
    </dgm:pt>
    <dgm:pt modelId="{7C045F5C-DEFA-42BA-9113-EEA01BEB4102}" type="pres">
      <dgm:prSet presAssocID="{28A4BFA4-1FED-4FB6-A6F4-D174694D4F7D}" presName="hierRoot1" presStyleCnt="0">
        <dgm:presLayoutVars>
          <dgm:hierBranch val="init"/>
        </dgm:presLayoutVars>
      </dgm:prSet>
      <dgm:spPr/>
    </dgm:pt>
    <dgm:pt modelId="{48056395-39B2-445E-9659-58D80C63D8C3}" type="pres">
      <dgm:prSet presAssocID="{28A4BFA4-1FED-4FB6-A6F4-D174694D4F7D}" presName="rootComposite1" presStyleCnt="0"/>
      <dgm:spPr/>
    </dgm:pt>
    <dgm:pt modelId="{47E0E47F-5BA1-446C-B6F4-2D219835848F}" type="pres">
      <dgm:prSet presAssocID="{28A4BFA4-1FED-4FB6-A6F4-D174694D4F7D}" presName="rootText1" presStyleLbl="node0" presStyleIdx="0" presStyleCnt="1" custScaleX="122693" custScaleY="135276" custLinFactNeighborX="3077" custLinFactNeighborY="-28981">
        <dgm:presLayoutVars>
          <dgm:chPref val="3"/>
        </dgm:presLayoutVars>
      </dgm:prSet>
      <dgm:spPr/>
    </dgm:pt>
    <dgm:pt modelId="{01BE8593-9AFC-4A21-834A-A46041E4018B}" type="pres">
      <dgm:prSet presAssocID="{28A4BFA4-1FED-4FB6-A6F4-D174694D4F7D}" presName="rootConnector1" presStyleLbl="node1" presStyleIdx="0" presStyleCnt="0"/>
      <dgm:spPr/>
    </dgm:pt>
    <dgm:pt modelId="{FB24E4C5-BBD5-477B-8648-49061E9123FA}" type="pres">
      <dgm:prSet presAssocID="{28A4BFA4-1FED-4FB6-A6F4-D174694D4F7D}" presName="hierChild2" presStyleCnt="0"/>
      <dgm:spPr/>
    </dgm:pt>
    <dgm:pt modelId="{240D0B84-AEAD-436B-BEA6-2723E413FC06}" type="pres">
      <dgm:prSet presAssocID="{63E4EFCA-DE00-4762-B45A-9D5F7732F839}" presName="Name37" presStyleLbl="parChTrans1D2" presStyleIdx="0" presStyleCnt="3"/>
      <dgm:spPr/>
    </dgm:pt>
    <dgm:pt modelId="{C205B19A-B476-4B0F-9A8D-A28B94326DCB}" type="pres">
      <dgm:prSet presAssocID="{E2B2432C-CC39-4188-A3DE-8CF932F200B0}" presName="hierRoot2" presStyleCnt="0">
        <dgm:presLayoutVars>
          <dgm:hierBranch val="init"/>
        </dgm:presLayoutVars>
      </dgm:prSet>
      <dgm:spPr/>
    </dgm:pt>
    <dgm:pt modelId="{5849C9C8-99FE-4A24-B1F6-1F76404A322A}" type="pres">
      <dgm:prSet presAssocID="{E2B2432C-CC39-4188-A3DE-8CF932F200B0}" presName="rootComposite" presStyleCnt="0"/>
      <dgm:spPr/>
    </dgm:pt>
    <dgm:pt modelId="{1DC32107-28AF-45E3-BB1B-F0B14AD34465}" type="pres">
      <dgm:prSet presAssocID="{E2B2432C-CC39-4188-A3DE-8CF932F200B0}" presName="rootText" presStyleLbl="node2" presStyleIdx="0" presStyleCnt="3" custLinFactNeighborX="-20744" custLinFactNeighborY="-2370">
        <dgm:presLayoutVars>
          <dgm:chPref val="3"/>
        </dgm:presLayoutVars>
      </dgm:prSet>
      <dgm:spPr/>
    </dgm:pt>
    <dgm:pt modelId="{DB341937-1F88-433E-BDB4-E83C5B3436F4}" type="pres">
      <dgm:prSet presAssocID="{E2B2432C-CC39-4188-A3DE-8CF932F200B0}" presName="rootConnector" presStyleLbl="node2" presStyleIdx="0" presStyleCnt="3"/>
      <dgm:spPr/>
    </dgm:pt>
    <dgm:pt modelId="{B42FCBE7-F0AD-485B-853F-8E64CCEADC5C}" type="pres">
      <dgm:prSet presAssocID="{E2B2432C-CC39-4188-A3DE-8CF932F200B0}" presName="hierChild4" presStyleCnt="0"/>
      <dgm:spPr/>
    </dgm:pt>
    <dgm:pt modelId="{7666AB93-FDA9-48DB-AF98-98CC67BEEC92}" type="pres">
      <dgm:prSet presAssocID="{C209CE6A-CB55-4FD3-95AF-78444E590C5D}" presName="Name37" presStyleLbl="parChTrans1D3" presStyleIdx="0" presStyleCnt="2"/>
      <dgm:spPr/>
    </dgm:pt>
    <dgm:pt modelId="{3024B990-9666-4465-9D73-0A94B96EF623}" type="pres">
      <dgm:prSet presAssocID="{81587C51-F451-4A5A-B6B9-ED9B30921602}" presName="hierRoot2" presStyleCnt="0">
        <dgm:presLayoutVars>
          <dgm:hierBranch val="init"/>
        </dgm:presLayoutVars>
      </dgm:prSet>
      <dgm:spPr/>
    </dgm:pt>
    <dgm:pt modelId="{310816AB-2A04-4FF6-9B7D-8D9835BA0F40}" type="pres">
      <dgm:prSet presAssocID="{81587C51-F451-4A5A-B6B9-ED9B30921602}" presName="rootComposite" presStyleCnt="0"/>
      <dgm:spPr/>
    </dgm:pt>
    <dgm:pt modelId="{33DCD5D1-23B8-483E-9251-994A2A535C22}" type="pres">
      <dgm:prSet presAssocID="{81587C51-F451-4A5A-B6B9-ED9B30921602}" presName="rootText" presStyleLbl="node3" presStyleIdx="0" presStyleCnt="2" custLinFactNeighborX="-21113" custLinFactNeighborY="51">
        <dgm:presLayoutVars>
          <dgm:chPref val="3"/>
        </dgm:presLayoutVars>
      </dgm:prSet>
      <dgm:spPr/>
    </dgm:pt>
    <dgm:pt modelId="{1CC53BE7-1E89-4AD4-9179-8B3713FF7CB8}" type="pres">
      <dgm:prSet presAssocID="{81587C51-F451-4A5A-B6B9-ED9B30921602}" presName="rootConnector" presStyleLbl="node3" presStyleIdx="0" presStyleCnt="2"/>
      <dgm:spPr/>
    </dgm:pt>
    <dgm:pt modelId="{048AA53D-97CD-49EF-9635-9ECE0194BE3B}" type="pres">
      <dgm:prSet presAssocID="{81587C51-F451-4A5A-B6B9-ED9B30921602}" presName="hierChild4" presStyleCnt="0"/>
      <dgm:spPr/>
    </dgm:pt>
    <dgm:pt modelId="{4FD55A4C-6204-4651-8E79-9F082BA6A86E}" type="pres">
      <dgm:prSet presAssocID="{81587C51-F451-4A5A-B6B9-ED9B30921602}" presName="hierChild5" presStyleCnt="0"/>
      <dgm:spPr/>
    </dgm:pt>
    <dgm:pt modelId="{F9F1DA0E-D4A3-499C-AB14-3A64A49F0A16}" type="pres">
      <dgm:prSet presAssocID="{E2B2432C-CC39-4188-A3DE-8CF932F200B0}" presName="hierChild5" presStyleCnt="0"/>
      <dgm:spPr/>
    </dgm:pt>
    <dgm:pt modelId="{2DEC2A76-ECF2-4AE9-BDA0-07986BF52002}" type="pres">
      <dgm:prSet presAssocID="{1D73131E-A3DD-40B1-BF65-5F51F1E86797}" presName="Name37" presStyleLbl="parChTrans1D2" presStyleIdx="1" presStyleCnt="3"/>
      <dgm:spPr/>
    </dgm:pt>
    <dgm:pt modelId="{9F19D7CF-4409-4350-936B-46CAD0CF7FB6}" type="pres">
      <dgm:prSet presAssocID="{F30AEEDC-A1A0-4988-A61E-CF87C5885532}" presName="hierRoot2" presStyleCnt="0">
        <dgm:presLayoutVars>
          <dgm:hierBranch val="init"/>
        </dgm:presLayoutVars>
      </dgm:prSet>
      <dgm:spPr/>
    </dgm:pt>
    <dgm:pt modelId="{43FC3BE9-8D7A-4A80-87DC-0066819F9123}" type="pres">
      <dgm:prSet presAssocID="{F30AEEDC-A1A0-4988-A61E-CF87C5885532}" presName="rootComposite" presStyleCnt="0"/>
      <dgm:spPr/>
    </dgm:pt>
    <dgm:pt modelId="{2439C304-160E-41A7-86FC-6AD82CF59236}" type="pres">
      <dgm:prSet presAssocID="{F30AEEDC-A1A0-4988-A61E-CF87C5885532}" presName="rootText" presStyleLbl="node2" presStyleIdx="1" presStyleCnt="3" custLinFactNeighborX="3052" custLinFactNeighborY="-2370">
        <dgm:presLayoutVars>
          <dgm:chPref val="3"/>
        </dgm:presLayoutVars>
      </dgm:prSet>
      <dgm:spPr/>
    </dgm:pt>
    <dgm:pt modelId="{EAF9328A-1610-41E2-ADEE-8CF527266D51}" type="pres">
      <dgm:prSet presAssocID="{F30AEEDC-A1A0-4988-A61E-CF87C5885532}" presName="rootConnector" presStyleLbl="node2" presStyleIdx="1" presStyleCnt="3"/>
      <dgm:spPr/>
    </dgm:pt>
    <dgm:pt modelId="{73F59C32-3139-45F2-9692-8A7850D7691A}" type="pres">
      <dgm:prSet presAssocID="{F30AEEDC-A1A0-4988-A61E-CF87C5885532}" presName="hierChild4" presStyleCnt="0"/>
      <dgm:spPr/>
    </dgm:pt>
    <dgm:pt modelId="{DC41A809-6763-4AC8-967A-7FB95079E0A6}" type="pres">
      <dgm:prSet presAssocID="{7374AF6F-D325-4A9D-AB09-2AEA414B2CAA}" presName="Name37" presStyleLbl="parChTrans1D3" presStyleIdx="1" presStyleCnt="2"/>
      <dgm:spPr/>
    </dgm:pt>
    <dgm:pt modelId="{ADE428BC-521D-4731-9A93-CCC8308A3963}" type="pres">
      <dgm:prSet presAssocID="{64ED7560-EF4B-4DB4-8DAA-C8795D62C16D}" presName="hierRoot2" presStyleCnt="0">
        <dgm:presLayoutVars>
          <dgm:hierBranch val="init"/>
        </dgm:presLayoutVars>
      </dgm:prSet>
      <dgm:spPr/>
    </dgm:pt>
    <dgm:pt modelId="{81A9AE32-8DBC-45FF-9401-FEDB296E6DAE}" type="pres">
      <dgm:prSet presAssocID="{64ED7560-EF4B-4DB4-8DAA-C8795D62C16D}" presName="rootComposite" presStyleCnt="0"/>
      <dgm:spPr/>
    </dgm:pt>
    <dgm:pt modelId="{D6BA4B9E-5B46-4292-A638-83B54FF5F834}" type="pres">
      <dgm:prSet presAssocID="{64ED7560-EF4B-4DB4-8DAA-C8795D62C16D}" presName="rootText" presStyleLbl="node3" presStyleIdx="1" presStyleCnt="2" custLinFactNeighborX="1948" custLinFactNeighborY="54298">
        <dgm:presLayoutVars>
          <dgm:chPref val="3"/>
        </dgm:presLayoutVars>
      </dgm:prSet>
      <dgm:spPr>
        <a:xfrm>
          <a:off x="4648069" y="3894066"/>
          <a:ext cx="2438920" cy="1219460"/>
        </a:xfrm>
        <a:prstGeom prst="rect">
          <a:avLst/>
        </a:prstGeom>
      </dgm:spPr>
    </dgm:pt>
    <dgm:pt modelId="{07797325-6404-4380-9327-CAD9EEF6027C}" type="pres">
      <dgm:prSet presAssocID="{64ED7560-EF4B-4DB4-8DAA-C8795D62C16D}" presName="rootConnector" presStyleLbl="node3" presStyleIdx="1" presStyleCnt="2"/>
      <dgm:spPr/>
    </dgm:pt>
    <dgm:pt modelId="{762A3960-EACB-48FA-B198-B4C267B9DF19}" type="pres">
      <dgm:prSet presAssocID="{64ED7560-EF4B-4DB4-8DAA-C8795D62C16D}" presName="hierChild4" presStyleCnt="0"/>
      <dgm:spPr/>
    </dgm:pt>
    <dgm:pt modelId="{FDCC1C07-44A9-4A3A-95F7-723C5C91746F}" type="pres">
      <dgm:prSet presAssocID="{64ED7560-EF4B-4DB4-8DAA-C8795D62C16D}" presName="hierChild5" presStyleCnt="0"/>
      <dgm:spPr/>
    </dgm:pt>
    <dgm:pt modelId="{57ACB32D-E7DB-4B6E-9AB4-C46048E5FF01}" type="pres">
      <dgm:prSet presAssocID="{F30AEEDC-A1A0-4988-A61E-CF87C5885532}" presName="hierChild5" presStyleCnt="0"/>
      <dgm:spPr/>
    </dgm:pt>
    <dgm:pt modelId="{7A4F0F46-25F5-4804-9A3B-703AC12EAB8D}" type="pres">
      <dgm:prSet presAssocID="{246F3108-017A-4185-8734-17C4328CEE5C}" presName="Name37" presStyleLbl="parChTrans1D2" presStyleIdx="2" presStyleCnt="3"/>
      <dgm:spPr/>
    </dgm:pt>
    <dgm:pt modelId="{C1995E00-D857-4EDA-BC0B-66895B6872A6}" type="pres">
      <dgm:prSet presAssocID="{35DCA5B3-CBEA-4C71-8648-0D93750DB525}" presName="hierRoot2" presStyleCnt="0">
        <dgm:presLayoutVars>
          <dgm:hierBranch val="init"/>
        </dgm:presLayoutVars>
      </dgm:prSet>
      <dgm:spPr/>
    </dgm:pt>
    <dgm:pt modelId="{ABE6B1B2-AEE8-4818-91C9-A1CE247BA6BF}" type="pres">
      <dgm:prSet presAssocID="{35DCA5B3-CBEA-4C71-8648-0D93750DB525}" presName="rootComposite" presStyleCnt="0"/>
      <dgm:spPr/>
    </dgm:pt>
    <dgm:pt modelId="{ABD78071-00E5-4059-AB4B-6087E4B8486F}" type="pres">
      <dgm:prSet presAssocID="{35DCA5B3-CBEA-4C71-8648-0D93750DB525}" presName="rootText" presStyleLbl="node2" presStyleIdx="2" presStyleCnt="3" custLinFactNeighborX="28773" custLinFactNeighborY="-2370">
        <dgm:presLayoutVars>
          <dgm:chPref val="3"/>
        </dgm:presLayoutVars>
      </dgm:prSet>
      <dgm:spPr>
        <a:xfrm>
          <a:off x="7386319" y="2133530"/>
          <a:ext cx="2438920" cy="1219460"/>
        </a:xfrm>
        <a:prstGeom prst="rect">
          <a:avLst/>
        </a:prstGeom>
      </dgm:spPr>
    </dgm:pt>
    <dgm:pt modelId="{36EAE9AC-CE8E-491B-AD24-7002F3F3E65C}" type="pres">
      <dgm:prSet presAssocID="{35DCA5B3-CBEA-4C71-8648-0D93750DB525}" presName="rootConnector" presStyleLbl="node2" presStyleIdx="2" presStyleCnt="3"/>
      <dgm:spPr/>
    </dgm:pt>
    <dgm:pt modelId="{9C4FF657-BF0A-4B7D-820A-E9B1F2CEFC1F}" type="pres">
      <dgm:prSet presAssocID="{35DCA5B3-CBEA-4C71-8648-0D93750DB525}" presName="hierChild4" presStyleCnt="0"/>
      <dgm:spPr/>
    </dgm:pt>
    <dgm:pt modelId="{A8A905A2-B255-4432-9098-4CC35766DB74}" type="pres">
      <dgm:prSet presAssocID="{35DCA5B3-CBEA-4C71-8648-0D93750DB525}" presName="hierChild5" presStyleCnt="0"/>
      <dgm:spPr/>
    </dgm:pt>
    <dgm:pt modelId="{8625870C-9682-4309-97E5-EE9D7F4ED893}" type="pres">
      <dgm:prSet presAssocID="{28A4BFA4-1FED-4FB6-A6F4-D174694D4F7D}" presName="hierChild3" presStyleCnt="0"/>
      <dgm:spPr/>
    </dgm:pt>
  </dgm:ptLst>
  <dgm:cxnLst>
    <dgm:cxn modelId="{B0CEC201-031E-47A3-824F-0C01F6DACBAA}" type="presOf" srcId="{64ED7560-EF4B-4DB4-8DAA-C8795D62C16D}" destId="{07797325-6404-4380-9327-CAD9EEF6027C}" srcOrd="1" destOrd="0" presId="urn:microsoft.com/office/officeart/2005/8/layout/orgChart1"/>
    <dgm:cxn modelId="{4C518E14-DFFA-451F-98F7-D642F0DBE445}" type="presOf" srcId="{1D73131E-A3DD-40B1-BF65-5F51F1E86797}" destId="{2DEC2A76-ECF2-4AE9-BDA0-07986BF52002}" srcOrd="0" destOrd="0" presId="urn:microsoft.com/office/officeart/2005/8/layout/orgChart1"/>
    <dgm:cxn modelId="{98DF3D31-DD0C-4CDB-A08B-E22BF8A9C416}" type="presOf" srcId="{35DCA5B3-CBEA-4C71-8648-0D93750DB525}" destId="{36EAE9AC-CE8E-491B-AD24-7002F3F3E65C}" srcOrd="1" destOrd="0" presId="urn:microsoft.com/office/officeart/2005/8/layout/orgChart1"/>
    <dgm:cxn modelId="{FB4C1545-63E1-40EB-AA17-571B0BE42515}" type="presOf" srcId="{81587C51-F451-4A5A-B6B9-ED9B30921602}" destId="{33DCD5D1-23B8-483E-9251-994A2A535C22}" srcOrd="0" destOrd="0" presId="urn:microsoft.com/office/officeart/2005/8/layout/orgChart1"/>
    <dgm:cxn modelId="{92C79C52-DD52-4EA6-8BA4-3C3C013B297E}" type="presOf" srcId="{E2B2432C-CC39-4188-A3DE-8CF932F200B0}" destId="{DB341937-1F88-433E-BDB4-E83C5B3436F4}" srcOrd="1" destOrd="0" presId="urn:microsoft.com/office/officeart/2005/8/layout/orgChart1"/>
    <dgm:cxn modelId="{9594A872-B35B-47A7-8CBA-1F7203EC3CAB}" type="presOf" srcId="{F30AEEDC-A1A0-4988-A61E-CF87C5885532}" destId="{EAF9328A-1610-41E2-ADEE-8CF527266D51}" srcOrd="1" destOrd="0" presId="urn:microsoft.com/office/officeart/2005/8/layout/orgChart1"/>
    <dgm:cxn modelId="{453FA874-7B54-4ED8-8809-8928286B47CF}" type="presOf" srcId="{28A4BFA4-1FED-4FB6-A6F4-D174694D4F7D}" destId="{01BE8593-9AFC-4A21-834A-A46041E4018B}" srcOrd="1" destOrd="0" presId="urn:microsoft.com/office/officeart/2005/8/layout/orgChart1"/>
    <dgm:cxn modelId="{AAFECE56-2B41-4E54-8B15-9F2907A05C45}" srcId="{E2B2432C-CC39-4188-A3DE-8CF932F200B0}" destId="{81587C51-F451-4A5A-B6B9-ED9B30921602}" srcOrd="0" destOrd="0" parTransId="{C209CE6A-CB55-4FD3-95AF-78444E590C5D}" sibTransId="{E4B9D553-D445-4786-B5BA-C037E30D2A19}"/>
    <dgm:cxn modelId="{579D8C7D-C71D-4FA6-9DF0-52BC52469E05}" type="presOf" srcId="{7374AF6F-D325-4A9D-AB09-2AEA414B2CAA}" destId="{DC41A809-6763-4AC8-967A-7FB95079E0A6}" srcOrd="0" destOrd="0" presId="urn:microsoft.com/office/officeart/2005/8/layout/orgChart1"/>
    <dgm:cxn modelId="{00B83A98-F6B2-4236-87AE-0953C99ED04A}" type="presOf" srcId="{E2B2432C-CC39-4188-A3DE-8CF932F200B0}" destId="{1DC32107-28AF-45E3-BB1B-F0B14AD34465}" srcOrd="0" destOrd="0" presId="urn:microsoft.com/office/officeart/2005/8/layout/orgChart1"/>
    <dgm:cxn modelId="{86FFC998-16D3-46AF-B10A-3433E1913A05}" type="presOf" srcId="{63E4EFCA-DE00-4762-B45A-9D5F7732F839}" destId="{240D0B84-AEAD-436B-BEA6-2723E413FC06}" srcOrd="0" destOrd="0" presId="urn:microsoft.com/office/officeart/2005/8/layout/orgChart1"/>
    <dgm:cxn modelId="{23CE26AF-54D8-46A4-940A-EBD44D220D40}" type="presOf" srcId="{64ED7560-EF4B-4DB4-8DAA-C8795D62C16D}" destId="{D6BA4B9E-5B46-4292-A638-83B54FF5F834}" srcOrd="0" destOrd="0" presId="urn:microsoft.com/office/officeart/2005/8/layout/orgChart1"/>
    <dgm:cxn modelId="{CECA97B8-4257-4C9C-8F43-F27489B9B16A}" type="presOf" srcId="{28A4BFA4-1FED-4FB6-A6F4-D174694D4F7D}" destId="{47E0E47F-5BA1-446C-B6F4-2D219835848F}" srcOrd="0" destOrd="0" presId="urn:microsoft.com/office/officeart/2005/8/layout/orgChart1"/>
    <dgm:cxn modelId="{B722FDB8-17A2-43F0-B968-D105B631DCF4}" type="presOf" srcId="{35DCA5B3-CBEA-4C71-8648-0D93750DB525}" destId="{ABD78071-00E5-4059-AB4B-6087E4B8486F}" srcOrd="0" destOrd="0" presId="urn:microsoft.com/office/officeart/2005/8/layout/orgChart1"/>
    <dgm:cxn modelId="{362224C3-7697-4DA1-8CF8-13813614AFBE}" srcId="{28A4BFA4-1FED-4FB6-A6F4-D174694D4F7D}" destId="{F30AEEDC-A1A0-4988-A61E-CF87C5885532}" srcOrd="1" destOrd="0" parTransId="{1D73131E-A3DD-40B1-BF65-5F51F1E86797}" sibTransId="{FCED8988-A88D-434D-B72D-7609AB00F15B}"/>
    <dgm:cxn modelId="{0FAFABCA-C500-450C-8C38-D465FED26B67}" type="presOf" srcId="{8F9F0CF0-BFD6-4EF3-AB76-E4CF39EE4ED6}" destId="{8D54017B-A0E5-4F8C-A833-8DC7917F1F86}" srcOrd="0" destOrd="0" presId="urn:microsoft.com/office/officeart/2005/8/layout/orgChart1"/>
    <dgm:cxn modelId="{22FCE4CA-B673-47AB-9C9D-866C1A4A3BDC}" type="presOf" srcId="{F30AEEDC-A1A0-4988-A61E-CF87C5885532}" destId="{2439C304-160E-41A7-86FC-6AD82CF59236}" srcOrd="0" destOrd="0" presId="urn:microsoft.com/office/officeart/2005/8/layout/orgChart1"/>
    <dgm:cxn modelId="{66FCD5E2-CF6E-4C50-9D5C-4C37B9D90D1B}" srcId="{28A4BFA4-1FED-4FB6-A6F4-D174694D4F7D}" destId="{35DCA5B3-CBEA-4C71-8648-0D93750DB525}" srcOrd="2" destOrd="0" parTransId="{246F3108-017A-4185-8734-17C4328CEE5C}" sibTransId="{DEBEB699-7270-436D-8549-BF68B54DDEAE}"/>
    <dgm:cxn modelId="{4DA4C6E7-DB95-4F4C-AA3F-F2C70FA2AD05}" srcId="{8F9F0CF0-BFD6-4EF3-AB76-E4CF39EE4ED6}" destId="{28A4BFA4-1FED-4FB6-A6F4-D174694D4F7D}" srcOrd="0" destOrd="0" parTransId="{72E59807-DF20-4466-A6B7-7B089E3B7D8C}" sibTransId="{594B4D02-9ADE-4D6A-A50B-52456FF697F2}"/>
    <dgm:cxn modelId="{12D7F4E7-87E2-4761-BCF1-3303D8893057}" srcId="{28A4BFA4-1FED-4FB6-A6F4-D174694D4F7D}" destId="{E2B2432C-CC39-4188-A3DE-8CF932F200B0}" srcOrd="0" destOrd="0" parTransId="{63E4EFCA-DE00-4762-B45A-9D5F7732F839}" sibTransId="{258E3701-D6F4-4A2E-8210-164A4431C096}"/>
    <dgm:cxn modelId="{B006E1E8-750E-4690-B3B8-C084D3784818}" type="presOf" srcId="{C209CE6A-CB55-4FD3-95AF-78444E590C5D}" destId="{7666AB93-FDA9-48DB-AF98-98CC67BEEC92}" srcOrd="0" destOrd="0" presId="urn:microsoft.com/office/officeart/2005/8/layout/orgChart1"/>
    <dgm:cxn modelId="{66343BEB-3271-44AB-B5C4-DED77686D037}" srcId="{F30AEEDC-A1A0-4988-A61E-CF87C5885532}" destId="{64ED7560-EF4B-4DB4-8DAA-C8795D62C16D}" srcOrd="0" destOrd="0" parTransId="{7374AF6F-D325-4A9D-AB09-2AEA414B2CAA}" sibTransId="{3AF2E964-E324-49F2-B288-FC63A9D4B262}"/>
    <dgm:cxn modelId="{24B36CEC-CFB0-4C08-9870-44CCB56F0CAB}" type="presOf" srcId="{246F3108-017A-4185-8734-17C4328CEE5C}" destId="{7A4F0F46-25F5-4804-9A3B-703AC12EAB8D}" srcOrd="0" destOrd="0" presId="urn:microsoft.com/office/officeart/2005/8/layout/orgChart1"/>
    <dgm:cxn modelId="{C33859ED-3F63-4F59-800F-2C98D3112CD2}" type="presOf" srcId="{81587C51-F451-4A5A-B6B9-ED9B30921602}" destId="{1CC53BE7-1E89-4AD4-9179-8B3713FF7CB8}" srcOrd="1" destOrd="0" presId="urn:microsoft.com/office/officeart/2005/8/layout/orgChart1"/>
    <dgm:cxn modelId="{5284D7AE-3761-450E-8289-02296443D103}" type="presParOf" srcId="{8D54017B-A0E5-4F8C-A833-8DC7917F1F86}" destId="{7C045F5C-DEFA-42BA-9113-EEA01BEB4102}" srcOrd="0" destOrd="0" presId="urn:microsoft.com/office/officeart/2005/8/layout/orgChart1"/>
    <dgm:cxn modelId="{7CE68670-CAFB-4CF8-9208-F848B5FEFD9C}" type="presParOf" srcId="{7C045F5C-DEFA-42BA-9113-EEA01BEB4102}" destId="{48056395-39B2-445E-9659-58D80C63D8C3}" srcOrd="0" destOrd="0" presId="urn:microsoft.com/office/officeart/2005/8/layout/orgChart1"/>
    <dgm:cxn modelId="{1779636B-216A-49E1-B614-2EB73080EBD4}" type="presParOf" srcId="{48056395-39B2-445E-9659-58D80C63D8C3}" destId="{47E0E47F-5BA1-446C-B6F4-2D219835848F}" srcOrd="0" destOrd="0" presId="urn:microsoft.com/office/officeart/2005/8/layout/orgChart1"/>
    <dgm:cxn modelId="{2A6D6339-44C6-46F1-9DE9-11C2BE155FD5}" type="presParOf" srcId="{48056395-39B2-445E-9659-58D80C63D8C3}" destId="{01BE8593-9AFC-4A21-834A-A46041E4018B}" srcOrd="1" destOrd="0" presId="urn:microsoft.com/office/officeart/2005/8/layout/orgChart1"/>
    <dgm:cxn modelId="{3108749B-5486-4C90-84A4-5FC1D4E20B94}" type="presParOf" srcId="{7C045F5C-DEFA-42BA-9113-EEA01BEB4102}" destId="{FB24E4C5-BBD5-477B-8648-49061E9123FA}" srcOrd="1" destOrd="0" presId="urn:microsoft.com/office/officeart/2005/8/layout/orgChart1"/>
    <dgm:cxn modelId="{C5B247F9-BF52-46A5-AAAA-8A7B73CC51D4}" type="presParOf" srcId="{FB24E4C5-BBD5-477B-8648-49061E9123FA}" destId="{240D0B84-AEAD-436B-BEA6-2723E413FC06}" srcOrd="0" destOrd="0" presId="urn:microsoft.com/office/officeart/2005/8/layout/orgChart1"/>
    <dgm:cxn modelId="{62F83F58-B36C-481D-9435-FEDBDA0B31F3}" type="presParOf" srcId="{FB24E4C5-BBD5-477B-8648-49061E9123FA}" destId="{C205B19A-B476-4B0F-9A8D-A28B94326DCB}" srcOrd="1" destOrd="0" presId="urn:microsoft.com/office/officeart/2005/8/layout/orgChart1"/>
    <dgm:cxn modelId="{22AE2EDA-F232-459E-983B-E3D319D99FAC}" type="presParOf" srcId="{C205B19A-B476-4B0F-9A8D-A28B94326DCB}" destId="{5849C9C8-99FE-4A24-B1F6-1F76404A322A}" srcOrd="0" destOrd="0" presId="urn:microsoft.com/office/officeart/2005/8/layout/orgChart1"/>
    <dgm:cxn modelId="{777F3BE4-0AF2-44AF-AA3E-A3CBCBF1B557}" type="presParOf" srcId="{5849C9C8-99FE-4A24-B1F6-1F76404A322A}" destId="{1DC32107-28AF-45E3-BB1B-F0B14AD34465}" srcOrd="0" destOrd="0" presId="urn:microsoft.com/office/officeart/2005/8/layout/orgChart1"/>
    <dgm:cxn modelId="{1F8F4827-0D2C-4011-92CB-9D0A9B850CFF}" type="presParOf" srcId="{5849C9C8-99FE-4A24-B1F6-1F76404A322A}" destId="{DB341937-1F88-433E-BDB4-E83C5B3436F4}" srcOrd="1" destOrd="0" presId="urn:microsoft.com/office/officeart/2005/8/layout/orgChart1"/>
    <dgm:cxn modelId="{F515A1A4-39C6-42B0-89F4-6BCEF37C9988}" type="presParOf" srcId="{C205B19A-B476-4B0F-9A8D-A28B94326DCB}" destId="{B42FCBE7-F0AD-485B-853F-8E64CCEADC5C}" srcOrd="1" destOrd="0" presId="urn:microsoft.com/office/officeart/2005/8/layout/orgChart1"/>
    <dgm:cxn modelId="{0ECC930B-A224-48A6-868D-79BD5A21FEDF}" type="presParOf" srcId="{B42FCBE7-F0AD-485B-853F-8E64CCEADC5C}" destId="{7666AB93-FDA9-48DB-AF98-98CC67BEEC92}" srcOrd="0" destOrd="0" presId="urn:microsoft.com/office/officeart/2005/8/layout/orgChart1"/>
    <dgm:cxn modelId="{B68CA188-92A5-449C-920E-734417FCCCBD}" type="presParOf" srcId="{B42FCBE7-F0AD-485B-853F-8E64CCEADC5C}" destId="{3024B990-9666-4465-9D73-0A94B96EF623}" srcOrd="1" destOrd="0" presId="urn:microsoft.com/office/officeart/2005/8/layout/orgChart1"/>
    <dgm:cxn modelId="{C72577F4-7273-4771-89CA-082F48451E82}" type="presParOf" srcId="{3024B990-9666-4465-9D73-0A94B96EF623}" destId="{310816AB-2A04-4FF6-9B7D-8D9835BA0F40}" srcOrd="0" destOrd="0" presId="urn:microsoft.com/office/officeart/2005/8/layout/orgChart1"/>
    <dgm:cxn modelId="{4A787823-8E3E-432C-A432-98D0037F1643}" type="presParOf" srcId="{310816AB-2A04-4FF6-9B7D-8D9835BA0F40}" destId="{33DCD5D1-23B8-483E-9251-994A2A535C22}" srcOrd="0" destOrd="0" presId="urn:microsoft.com/office/officeart/2005/8/layout/orgChart1"/>
    <dgm:cxn modelId="{A67B3F9F-FFF6-40A9-A913-658B1658169A}" type="presParOf" srcId="{310816AB-2A04-4FF6-9B7D-8D9835BA0F40}" destId="{1CC53BE7-1E89-4AD4-9179-8B3713FF7CB8}" srcOrd="1" destOrd="0" presId="urn:microsoft.com/office/officeart/2005/8/layout/orgChart1"/>
    <dgm:cxn modelId="{D7FA30C6-8CAF-4D24-9DF6-FCE96E3CE61B}" type="presParOf" srcId="{3024B990-9666-4465-9D73-0A94B96EF623}" destId="{048AA53D-97CD-49EF-9635-9ECE0194BE3B}" srcOrd="1" destOrd="0" presId="urn:microsoft.com/office/officeart/2005/8/layout/orgChart1"/>
    <dgm:cxn modelId="{9C8A0D71-04C0-4873-8623-18F07F244E65}" type="presParOf" srcId="{3024B990-9666-4465-9D73-0A94B96EF623}" destId="{4FD55A4C-6204-4651-8E79-9F082BA6A86E}" srcOrd="2" destOrd="0" presId="urn:microsoft.com/office/officeart/2005/8/layout/orgChart1"/>
    <dgm:cxn modelId="{94366C07-1467-48B8-8C48-83B08A3E87D2}" type="presParOf" srcId="{C205B19A-B476-4B0F-9A8D-A28B94326DCB}" destId="{F9F1DA0E-D4A3-499C-AB14-3A64A49F0A16}" srcOrd="2" destOrd="0" presId="urn:microsoft.com/office/officeart/2005/8/layout/orgChart1"/>
    <dgm:cxn modelId="{BE907B61-820C-4965-947A-BD78392BDEA9}" type="presParOf" srcId="{FB24E4C5-BBD5-477B-8648-49061E9123FA}" destId="{2DEC2A76-ECF2-4AE9-BDA0-07986BF52002}" srcOrd="2" destOrd="0" presId="urn:microsoft.com/office/officeart/2005/8/layout/orgChart1"/>
    <dgm:cxn modelId="{A18F91DE-099B-4A5E-B97F-2D1D5F056193}" type="presParOf" srcId="{FB24E4C5-BBD5-477B-8648-49061E9123FA}" destId="{9F19D7CF-4409-4350-936B-46CAD0CF7FB6}" srcOrd="3" destOrd="0" presId="urn:microsoft.com/office/officeart/2005/8/layout/orgChart1"/>
    <dgm:cxn modelId="{72C4F8BA-FB27-460E-89B4-5C776B1F6D8D}" type="presParOf" srcId="{9F19D7CF-4409-4350-936B-46CAD0CF7FB6}" destId="{43FC3BE9-8D7A-4A80-87DC-0066819F9123}" srcOrd="0" destOrd="0" presId="urn:microsoft.com/office/officeart/2005/8/layout/orgChart1"/>
    <dgm:cxn modelId="{0F9888DD-6DBF-4736-B296-4B0746ABC58B}" type="presParOf" srcId="{43FC3BE9-8D7A-4A80-87DC-0066819F9123}" destId="{2439C304-160E-41A7-86FC-6AD82CF59236}" srcOrd="0" destOrd="0" presId="urn:microsoft.com/office/officeart/2005/8/layout/orgChart1"/>
    <dgm:cxn modelId="{8149A297-8CD1-428F-826F-2C57AB7A8FD1}" type="presParOf" srcId="{43FC3BE9-8D7A-4A80-87DC-0066819F9123}" destId="{EAF9328A-1610-41E2-ADEE-8CF527266D51}" srcOrd="1" destOrd="0" presId="urn:microsoft.com/office/officeart/2005/8/layout/orgChart1"/>
    <dgm:cxn modelId="{3D2DEAB7-E667-4C45-B8A0-E7897D82CB2A}" type="presParOf" srcId="{9F19D7CF-4409-4350-936B-46CAD0CF7FB6}" destId="{73F59C32-3139-45F2-9692-8A7850D7691A}" srcOrd="1" destOrd="0" presId="urn:microsoft.com/office/officeart/2005/8/layout/orgChart1"/>
    <dgm:cxn modelId="{1C864AD7-BB7E-4453-A83F-EB7499A83021}" type="presParOf" srcId="{73F59C32-3139-45F2-9692-8A7850D7691A}" destId="{DC41A809-6763-4AC8-967A-7FB95079E0A6}" srcOrd="0" destOrd="0" presId="urn:microsoft.com/office/officeart/2005/8/layout/orgChart1"/>
    <dgm:cxn modelId="{88C8E5FE-F9C2-4E9E-B942-1436C8C7B576}" type="presParOf" srcId="{73F59C32-3139-45F2-9692-8A7850D7691A}" destId="{ADE428BC-521D-4731-9A93-CCC8308A3963}" srcOrd="1" destOrd="0" presId="urn:microsoft.com/office/officeart/2005/8/layout/orgChart1"/>
    <dgm:cxn modelId="{63408FF6-3077-4F6E-BB00-E418B7A3BA57}" type="presParOf" srcId="{ADE428BC-521D-4731-9A93-CCC8308A3963}" destId="{81A9AE32-8DBC-45FF-9401-FEDB296E6DAE}" srcOrd="0" destOrd="0" presId="urn:microsoft.com/office/officeart/2005/8/layout/orgChart1"/>
    <dgm:cxn modelId="{8FC15EC7-CCF3-459E-B888-4F0DE1B5B5E6}" type="presParOf" srcId="{81A9AE32-8DBC-45FF-9401-FEDB296E6DAE}" destId="{D6BA4B9E-5B46-4292-A638-83B54FF5F834}" srcOrd="0" destOrd="0" presId="urn:microsoft.com/office/officeart/2005/8/layout/orgChart1"/>
    <dgm:cxn modelId="{0D8E8ADE-83DC-4654-9248-C9F8F20985B5}" type="presParOf" srcId="{81A9AE32-8DBC-45FF-9401-FEDB296E6DAE}" destId="{07797325-6404-4380-9327-CAD9EEF6027C}" srcOrd="1" destOrd="0" presId="urn:microsoft.com/office/officeart/2005/8/layout/orgChart1"/>
    <dgm:cxn modelId="{F3124779-769E-4F10-BE3F-9A79436A2CC1}" type="presParOf" srcId="{ADE428BC-521D-4731-9A93-CCC8308A3963}" destId="{762A3960-EACB-48FA-B198-B4C267B9DF19}" srcOrd="1" destOrd="0" presId="urn:microsoft.com/office/officeart/2005/8/layout/orgChart1"/>
    <dgm:cxn modelId="{F693A8E4-9625-452C-9EB2-0FF7BE230D6B}" type="presParOf" srcId="{ADE428BC-521D-4731-9A93-CCC8308A3963}" destId="{FDCC1C07-44A9-4A3A-95F7-723C5C91746F}" srcOrd="2" destOrd="0" presId="urn:microsoft.com/office/officeart/2005/8/layout/orgChart1"/>
    <dgm:cxn modelId="{E08025AA-C975-4DED-87D4-F346C3F23E7A}" type="presParOf" srcId="{9F19D7CF-4409-4350-936B-46CAD0CF7FB6}" destId="{57ACB32D-E7DB-4B6E-9AB4-C46048E5FF01}" srcOrd="2" destOrd="0" presId="urn:microsoft.com/office/officeart/2005/8/layout/orgChart1"/>
    <dgm:cxn modelId="{ACD0739C-E8CE-4ED2-B78D-F3B53225BD5A}" type="presParOf" srcId="{FB24E4C5-BBD5-477B-8648-49061E9123FA}" destId="{7A4F0F46-25F5-4804-9A3B-703AC12EAB8D}" srcOrd="4" destOrd="0" presId="urn:microsoft.com/office/officeart/2005/8/layout/orgChart1"/>
    <dgm:cxn modelId="{029654F5-50B7-4E60-B1D6-B0480A2144A7}" type="presParOf" srcId="{FB24E4C5-BBD5-477B-8648-49061E9123FA}" destId="{C1995E00-D857-4EDA-BC0B-66895B6872A6}" srcOrd="5" destOrd="0" presId="urn:microsoft.com/office/officeart/2005/8/layout/orgChart1"/>
    <dgm:cxn modelId="{FC1EB5E2-A090-4BB8-A9D1-AEF5F8D38F93}" type="presParOf" srcId="{C1995E00-D857-4EDA-BC0B-66895B6872A6}" destId="{ABE6B1B2-AEE8-4818-91C9-A1CE247BA6BF}" srcOrd="0" destOrd="0" presId="urn:microsoft.com/office/officeart/2005/8/layout/orgChart1"/>
    <dgm:cxn modelId="{575CD3A6-81C8-4FAC-8F8D-21ABAAD6DD5C}" type="presParOf" srcId="{ABE6B1B2-AEE8-4818-91C9-A1CE247BA6BF}" destId="{ABD78071-00E5-4059-AB4B-6087E4B8486F}" srcOrd="0" destOrd="0" presId="urn:microsoft.com/office/officeart/2005/8/layout/orgChart1"/>
    <dgm:cxn modelId="{D9AAABEA-A7B9-4ECE-A177-12B422AFDA72}" type="presParOf" srcId="{ABE6B1B2-AEE8-4818-91C9-A1CE247BA6BF}" destId="{36EAE9AC-CE8E-491B-AD24-7002F3F3E65C}" srcOrd="1" destOrd="0" presId="urn:microsoft.com/office/officeart/2005/8/layout/orgChart1"/>
    <dgm:cxn modelId="{6BA0729C-FA90-4134-B47C-19253B2767A8}" type="presParOf" srcId="{C1995E00-D857-4EDA-BC0B-66895B6872A6}" destId="{9C4FF657-BF0A-4B7D-820A-E9B1F2CEFC1F}" srcOrd="1" destOrd="0" presId="urn:microsoft.com/office/officeart/2005/8/layout/orgChart1"/>
    <dgm:cxn modelId="{A7299AC7-7573-4C2D-9EB7-D7CF8B3DF928}" type="presParOf" srcId="{C1995E00-D857-4EDA-BC0B-66895B6872A6}" destId="{A8A905A2-B255-4432-9098-4CC35766DB74}" srcOrd="2" destOrd="0" presId="urn:microsoft.com/office/officeart/2005/8/layout/orgChart1"/>
    <dgm:cxn modelId="{01285EA6-D836-44FF-AC54-F9F26C3464BE}" type="presParOf" srcId="{7C045F5C-DEFA-42BA-9113-EEA01BEB4102}" destId="{8625870C-9682-4309-97E5-EE9D7F4ED893}"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AD154-D422-42A8-A4B0-9598FF11DD4A}" type="doc">
      <dgm:prSet loTypeId="urn:microsoft.com/office/officeart/2005/8/layout/hList7" loCatId="list" qsTypeId="urn:microsoft.com/office/officeart/2005/8/quickstyle/3d4" qsCatId="3D" csTypeId="urn:microsoft.com/office/officeart/2005/8/colors/colorful2" csCatId="colorful" phldr="1"/>
      <dgm:spPr/>
      <dgm:t>
        <a:bodyPr/>
        <a:lstStyle/>
        <a:p>
          <a:endParaRPr lang="en-US"/>
        </a:p>
      </dgm:t>
    </dgm:pt>
    <dgm:pt modelId="{98E65D50-A599-4056-871D-0B9612473C61}">
      <dgm:prSet phldrT="[Tex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r" rtl="1">
            <a:buClr>
              <a:srgbClr val="008000"/>
            </a:buClr>
            <a:buFont typeface="Arial" panose="020B0604020202020204" pitchFamily="34" charset="0"/>
            <a:buChar char="•"/>
            <a:tabLst/>
          </a:pPr>
          <a:endParaRPr lang="en-US" sz="2400" dirty="0">
            <a:solidFill>
              <a:schemeClr val="tx1"/>
            </a:solidFill>
          </a:endParaRPr>
        </a:p>
      </dgm:t>
    </dgm:pt>
    <dgm:pt modelId="{BFE91EC6-1736-4C1E-867B-254041F627BB}" type="parTrans" cxnId="{35FA3B7D-393E-4E4C-AD4B-C80651728C5A}">
      <dgm:prSet/>
      <dgm:spPr/>
      <dgm:t>
        <a:bodyPr/>
        <a:lstStyle/>
        <a:p>
          <a:endParaRPr lang="en-US"/>
        </a:p>
      </dgm:t>
    </dgm:pt>
    <dgm:pt modelId="{6B1D4B3B-3533-4685-9398-A4F44CFC6FE2}" type="sibTrans" cxnId="{35FA3B7D-393E-4E4C-AD4B-C80651728C5A}">
      <dgm:prSet/>
      <dgm:spPr/>
      <dgm:t>
        <a:bodyPr/>
        <a:lstStyle/>
        <a:p>
          <a:endParaRPr lang="en-US"/>
        </a:p>
      </dgm:t>
    </dgm:pt>
    <dgm:pt modelId="{DF118D52-38CA-482D-9867-0D52B3964CAB}">
      <dgm:prSet phldrT="[Text]" custT="1"/>
      <dgm:spPr>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r" rtl="1">
            <a:lnSpc>
              <a:spcPct val="100000"/>
            </a:lnSpc>
            <a:spcAft>
              <a:spcPts val="0"/>
            </a:spcAft>
            <a:buFont typeface="Arial" panose="020B0604020202020204" pitchFamily="34" charset="0"/>
            <a:buNone/>
          </a:pPr>
          <a:endParaRPr lang="en-US" sz="2400" dirty="0"/>
        </a:p>
      </dgm:t>
    </dgm:pt>
    <dgm:pt modelId="{2731C835-2AFF-4996-B62B-CB143C2B2731}" type="parTrans" cxnId="{0BEDCF4A-4FBC-4B6A-9C8F-027C576B1265}">
      <dgm:prSet/>
      <dgm:spPr/>
      <dgm:t>
        <a:bodyPr/>
        <a:lstStyle/>
        <a:p>
          <a:endParaRPr lang="en-US"/>
        </a:p>
      </dgm:t>
    </dgm:pt>
    <dgm:pt modelId="{B5768F1B-C3C6-443C-8F4D-F4E34F1BFBDD}" type="sibTrans" cxnId="{0BEDCF4A-4FBC-4B6A-9C8F-027C576B1265}">
      <dgm:prSet/>
      <dgm:spPr/>
      <dgm:t>
        <a:bodyPr/>
        <a:lstStyle/>
        <a:p>
          <a:endParaRPr lang="en-US"/>
        </a:p>
      </dgm:t>
    </dgm:pt>
    <dgm:pt modelId="{0C5F3BEC-5BF2-4025-8AA9-59B5B4B2DDC0}">
      <dgm:prSet phldrT="[Text]" custT="1"/>
      <dgm:spPr>
        <a:noFill/>
        <a:ln>
          <a:solidFill>
            <a:srgbClr val="3366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r">
            <a:buFont typeface="Arial" panose="020B0604020202020204" pitchFamily="34" charset="0"/>
            <a:buChar char="-"/>
          </a:pPr>
          <a:endParaRPr lang="en-US" sz="2200" dirty="0">
            <a:latin typeface="Simplified Arabic" panose="02020603050405020304" pitchFamily="18" charset="-78"/>
            <a:cs typeface="Simplified Arabic" panose="02020603050405020304" pitchFamily="18" charset="-78"/>
          </a:endParaRPr>
        </a:p>
      </dgm:t>
    </dgm:pt>
    <dgm:pt modelId="{8B997816-12EF-4B30-9DB2-3168AACB2D6D}" type="parTrans" cxnId="{0DE8FB1C-60CE-4E30-93C7-7C5BF76816B1}">
      <dgm:prSet/>
      <dgm:spPr/>
      <dgm:t>
        <a:bodyPr/>
        <a:lstStyle/>
        <a:p>
          <a:endParaRPr lang="en-US"/>
        </a:p>
      </dgm:t>
    </dgm:pt>
    <dgm:pt modelId="{891F111C-CAB2-4C55-9B5F-94B12D40A566}" type="sibTrans" cxnId="{0DE8FB1C-60CE-4E30-93C7-7C5BF76816B1}">
      <dgm:prSet/>
      <dgm:spPr/>
      <dgm:t>
        <a:bodyPr/>
        <a:lstStyle/>
        <a:p>
          <a:endParaRPr lang="en-US"/>
        </a:p>
      </dgm:t>
    </dgm:pt>
    <dgm:pt modelId="{07BADCA7-0BD8-4DAB-84D6-234B144144F8}" type="pres">
      <dgm:prSet presAssocID="{4E4AD154-D422-42A8-A4B0-9598FF11DD4A}" presName="Name0" presStyleCnt="0">
        <dgm:presLayoutVars>
          <dgm:dir/>
          <dgm:resizeHandles val="exact"/>
        </dgm:presLayoutVars>
      </dgm:prSet>
      <dgm:spPr/>
    </dgm:pt>
    <dgm:pt modelId="{DAA9BC23-31C4-4532-8574-DC37996AA0DF}" type="pres">
      <dgm:prSet presAssocID="{4E4AD154-D422-42A8-A4B0-9598FF11DD4A}" presName="fgShape" presStyleLbl="fgShp" presStyleIdx="0" presStyleCnt="1" custScaleX="53712" custScaleY="131809" custLinFactNeighborX="0" custLinFactNeighborY="4423"/>
      <dgm:spPr/>
    </dgm:pt>
    <dgm:pt modelId="{864E41B5-CEF3-4E0E-B7A8-74DF1CCAB231}" type="pres">
      <dgm:prSet presAssocID="{4E4AD154-D422-42A8-A4B0-9598FF11DD4A}" presName="linComp" presStyleCnt="0"/>
      <dgm:spPr/>
    </dgm:pt>
    <dgm:pt modelId="{CF11BDBE-7B04-426D-BE37-D2A23BCA0E40}" type="pres">
      <dgm:prSet presAssocID="{98E65D50-A599-4056-871D-0B9612473C61}" presName="compNode" presStyleCnt="0"/>
      <dgm:spPr/>
    </dgm:pt>
    <dgm:pt modelId="{42CE7F75-DABE-4AE8-A6DC-39026E60BFD4}" type="pres">
      <dgm:prSet presAssocID="{98E65D50-A599-4056-871D-0B9612473C61}" presName="bkgdShape" presStyleLbl="node1" presStyleIdx="0" presStyleCnt="3" custLinFactNeighborX="-13491" custLinFactNeighborY="-567"/>
      <dgm:spPr/>
    </dgm:pt>
    <dgm:pt modelId="{6D306B9C-4664-40A2-807E-8B9B19C6E0EA}" type="pres">
      <dgm:prSet presAssocID="{98E65D50-A599-4056-871D-0B9612473C61}" presName="nodeTx" presStyleLbl="node1" presStyleIdx="0" presStyleCnt="3">
        <dgm:presLayoutVars>
          <dgm:bulletEnabled val="1"/>
        </dgm:presLayoutVars>
      </dgm:prSet>
      <dgm:spPr/>
    </dgm:pt>
    <dgm:pt modelId="{1FA37DF4-8148-4B3C-BB58-3C4292179E75}" type="pres">
      <dgm:prSet presAssocID="{98E65D50-A599-4056-871D-0B9612473C61}" presName="invisiNode" presStyleLbl="node1" presStyleIdx="0" presStyleCnt="3"/>
      <dgm:spPr/>
    </dgm:pt>
    <dgm:pt modelId="{D210BA7E-BA03-42F8-82B0-48D08E0B2503}" type="pres">
      <dgm:prSet presAssocID="{98E65D50-A599-4056-871D-0B9612473C61}" presName="imagNode" presStyleLbl="fgImgPlace1" presStyleIdx="0" presStyleCnt="3" custScaleX="3949" custScaleY="21592" custLinFactNeighborX="-7516" custLinFactNeighborY="-44990"/>
      <dgm:spPr/>
    </dgm:pt>
    <dgm:pt modelId="{2B6CBF70-5AC7-4E1E-9CBD-EBA763156593}" type="pres">
      <dgm:prSet presAssocID="{6B1D4B3B-3533-4685-9398-A4F44CFC6FE2}" presName="sibTrans" presStyleLbl="sibTrans2D1" presStyleIdx="0" presStyleCnt="0"/>
      <dgm:spPr/>
    </dgm:pt>
    <dgm:pt modelId="{97AD81CD-62D4-4C27-B62D-2259695875A5}" type="pres">
      <dgm:prSet presAssocID="{DF118D52-38CA-482D-9867-0D52B3964CAB}" presName="compNode" presStyleCnt="0"/>
      <dgm:spPr/>
    </dgm:pt>
    <dgm:pt modelId="{BF91E000-486D-4ACB-9C08-B537AF81EB2C}" type="pres">
      <dgm:prSet presAssocID="{DF118D52-38CA-482D-9867-0D52B3964CAB}" presName="bkgdShape" presStyleLbl="node1" presStyleIdx="1" presStyleCnt="3" custLinFactNeighborX="-38" custLinFactNeighborY="9731"/>
      <dgm:spPr/>
    </dgm:pt>
    <dgm:pt modelId="{11C2D339-1B10-491D-9020-830B2D042E70}" type="pres">
      <dgm:prSet presAssocID="{DF118D52-38CA-482D-9867-0D52B3964CAB}" presName="nodeTx" presStyleLbl="node1" presStyleIdx="1" presStyleCnt="3">
        <dgm:presLayoutVars>
          <dgm:bulletEnabled val="1"/>
        </dgm:presLayoutVars>
      </dgm:prSet>
      <dgm:spPr/>
    </dgm:pt>
    <dgm:pt modelId="{BFE22DD4-1AA9-47C9-9D7D-0B2E8C48271B}" type="pres">
      <dgm:prSet presAssocID="{DF118D52-38CA-482D-9867-0D52B3964CAB}" presName="invisiNode" presStyleLbl="node1" presStyleIdx="1" presStyleCnt="3"/>
      <dgm:spPr/>
    </dgm:pt>
    <dgm:pt modelId="{BAEB6B3A-CB62-4908-8BDC-3947E3669913}" type="pres">
      <dgm:prSet presAssocID="{DF118D52-38CA-482D-9867-0D52B3964CAB}" presName="imagNode" presStyleLbl="fgImgPlace1" presStyleIdx="1" presStyleCnt="3" custScaleX="28298" custScaleY="30876" custLinFactNeighborX="-9861" custLinFactNeighborY="-26581"/>
      <dgm:spPr/>
    </dgm:pt>
    <dgm:pt modelId="{75C15B1F-4384-49FD-8E6A-59A5EC2DBFEE}" type="pres">
      <dgm:prSet presAssocID="{B5768F1B-C3C6-443C-8F4D-F4E34F1BFBDD}" presName="sibTrans" presStyleLbl="sibTrans2D1" presStyleIdx="0" presStyleCnt="0"/>
      <dgm:spPr/>
    </dgm:pt>
    <dgm:pt modelId="{177F13EE-FADF-42C7-8024-DEBC09265D1D}" type="pres">
      <dgm:prSet presAssocID="{0C5F3BEC-5BF2-4025-8AA9-59B5B4B2DDC0}" presName="compNode" presStyleCnt="0"/>
      <dgm:spPr/>
    </dgm:pt>
    <dgm:pt modelId="{9EFC7E0B-F77D-4345-86BD-3AFED6E31303}" type="pres">
      <dgm:prSet presAssocID="{0C5F3BEC-5BF2-4025-8AA9-59B5B4B2DDC0}" presName="bkgdShape" presStyleLbl="node1" presStyleIdx="2" presStyleCnt="3"/>
      <dgm:spPr/>
    </dgm:pt>
    <dgm:pt modelId="{2D0CB926-02B9-4638-8138-54D7C6C2917F}" type="pres">
      <dgm:prSet presAssocID="{0C5F3BEC-5BF2-4025-8AA9-59B5B4B2DDC0}" presName="nodeTx" presStyleLbl="node1" presStyleIdx="2" presStyleCnt="3">
        <dgm:presLayoutVars>
          <dgm:bulletEnabled val="1"/>
        </dgm:presLayoutVars>
      </dgm:prSet>
      <dgm:spPr/>
    </dgm:pt>
    <dgm:pt modelId="{081F1B6B-5A4C-49FB-A692-171CE53EFD63}" type="pres">
      <dgm:prSet presAssocID="{0C5F3BEC-5BF2-4025-8AA9-59B5B4B2DDC0}" presName="invisiNode" presStyleLbl="node1" presStyleIdx="2" presStyleCnt="3"/>
      <dgm:spPr/>
    </dgm:pt>
    <dgm:pt modelId="{B99B4C40-CBEB-4BBC-8B7A-DB6C74612111}" type="pres">
      <dgm:prSet presAssocID="{0C5F3BEC-5BF2-4025-8AA9-59B5B4B2DDC0}" presName="imagNode" presStyleLbl="fgImgPlace1" presStyleIdx="2" presStyleCnt="3" custFlipHor="1" custScaleX="8324" custScaleY="2464" custLinFactNeighborX="3832" custLinFactNeighborY="-34133"/>
      <dgm:spPr/>
    </dgm:pt>
  </dgm:ptLst>
  <dgm:cxnLst>
    <dgm:cxn modelId="{20BC241A-D24D-4EBE-AC00-3194E13EAE69}" type="presOf" srcId="{DF118D52-38CA-482D-9867-0D52B3964CAB}" destId="{BF91E000-486D-4ACB-9C08-B537AF81EB2C}" srcOrd="0" destOrd="0" presId="urn:microsoft.com/office/officeart/2005/8/layout/hList7"/>
    <dgm:cxn modelId="{0DE8FB1C-60CE-4E30-93C7-7C5BF76816B1}" srcId="{4E4AD154-D422-42A8-A4B0-9598FF11DD4A}" destId="{0C5F3BEC-5BF2-4025-8AA9-59B5B4B2DDC0}" srcOrd="2" destOrd="0" parTransId="{8B997816-12EF-4B30-9DB2-3168AACB2D6D}" sibTransId="{891F111C-CAB2-4C55-9B5F-94B12D40A566}"/>
    <dgm:cxn modelId="{4DB69536-9A45-4133-A9D4-F3A4FEB9464F}" type="presOf" srcId="{DF118D52-38CA-482D-9867-0D52B3964CAB}" destId="{11C2D339-1B10-491D-9020-830B2D042E70}" srcOrd="1" destOrd="0" presId="urn:microsoft.com/office/officeart/2005/8/layout/hList7"/>
    <dgm:cxn modelId="{29E1E85E-5983-4844-9125-FA3613BBB53D}" type="presOf" srcId="{0C5F3BEC-5BF2-4025-8AA9-59B5B4B2DDC0}" destId="{9EFC7E0B-F77D-4345-86BD-3AFED6E31303}" srcOrd="0" destOrd="0" presId="urn:microsoft.com/office/officeart/2005/8/layout/hList7"/>
    <dgm:cxn modelId="{2F69A661-447A-4B52-A55B-749B179184C5}" type="presOf" srcId="{0C5F3BEC-5BF2-4025-8AA9-59B5B4B2DDC0}" destId="{2D0CB926-02B9-4638-8138-54D7C6C2917F}" srcOrd="1" destOrd="0" presId="urn:microsoft.com/office/officeart/2005/8/layout/hList7"/>
    <dgm:cxn modelId="{0BEDCF4A-4FBC-4B6A-9C8F-027C576B1265}" srcId="{4E4AD154-D422-42A8-A4B0-9598FF11DD4A}" destId="{DF118D52-38CA-482D-9867-0D52B3964CAB}" srcOrd="1" destOrd="0" parTransId="{2731C835-2AFF-4996-B62B-CB143C2B2731}" sibTransId="{B5768F1B-C3C6-443C-8F4D-F4E34F1BFBDD}"/>
    <dgm:cxn modelId="{35FA3B7D-393E-4E4C-AD4B-C80651728C5A}" srcId="{4E4AD154-D422-42A8-A4B0-9598FF11DD4A}" destId="{98E65D50-A599-4056-871D-0B9612473C61}" srcOrd="0" destOrd="0" parTransId="{BFE91EC6-1736-4C1E-867B-254041F627BB}" sibTransId="{6B1D4B3B-3533-4685-9398-A4F44CFC6FE2}"/>
    <dgm:cxn modelId="{4949F0A2-37E0-411B-83E3-412C35765D8E}" type="presOf" srcId="{B5768F1B-C3C6-443C-8F4D-F4E34F1BFBDD}" destId="{75C15B1F-4384-49FD-8E6A-59A5EC2DBFEE}" srcOrd="0" destOrd="0" presId="urn:microsoft.com/office/officeart/2005/8/layout/hList7"/>
    <dgm:cxn modelId="{0FEC5AB7-054D-4C03-A665-0C1CFBC916C0}" type="presOf" srcId="{4E4AD154-D422-42A8-A4B0-9598FF11DD4A}" destId="{07BADCA7-0BD8-4DAB-84D6-234B144144F8}" srcOrd="0" destOrd="0" presId="urn:microsoft.com/office/officeart/2005/8/layout/hList7"/>
    <dgm:cxn modelId="{394BB9C6-FF59-4251-BF5D-195CFC32228C}" type="presOf" srcId="{6B1D4B3B-3533-4685-9398-A4F44CFC6FE2}" destId="{2B6CBF70-5AC7-4E1E-9CBD-EBA763156593}" srcOrd="0" destOrd="0" presId="urn:microsoft.com/office/officeart/2005/8/layout/hList7"/>
    <dgm:cxn modelId="{C5C3E1DE-9B1C-4C38-A1E4-5CF19F15F1C7}" type="presOf" srcId="{98E65D50-A599-4056-871D-0B9612473C61}" destId="{42CE7F75-DABE-4AE8-A6DC-39026E60BFD4}" srcOrd="0" destOrd="0" presId="urn:microsoft.com/office/officeart/2005/8/layout/hList7"/>
    <dgm:cxn modelId="{0535E8FE-B8AB-48AB-B8F9-3AC625FC26A1}" type="presOf" srcId="{98E65D50-A599-4056-871D-0B9612473C61}" destId="{6D306B9C-4664-40A2-807E-8B9B19C6E0EA}" srcOrd="1" destOrd="0" presId="urn:microsoft.com/office/officeart/2005/8/layout/hList7"/>
    <dgm:cxn modelId="{D515790A-F743-4D19-B5EA-0A8D7AFD25ED}" type="presParOf" srcId="{07BADCA7-0BD8-4DAB-84D6-234B144144F8}" destId="{DAA9BC23-31C4-4532-8574-DC37996AA0DF}" srcOrd="0" destOrd="0" presId="urn:microsoft.com/office/officeart/2005/8/layout/hList7"/>
    <dgm:cxn modelId="{526804A8-CAA3-4326-9876-2C510FBFCF89}" type="presParOf" srcId="{07BADCA7-0BD8-4DAB-84D6-234B144144F8}" destId="{864E41B5-CEF3-4E0E-B7A8-74DF1CCAB231}" srcOrd="1" destOrd="0" presId="urn:microsoft.com/office/officeart/2005/8/layout/hList7"/>
    <dgm:cxn modelId="{2E5D9227-E5E9-4759-BCDE-C6D12B7D4476}" type="presParOf" srcId="{864E41B5-CEF3-4E0E-B7A8-74DF1CCAB231}" destId="{CF11BDBE-7B04-426D-BE37-D2A23BCA0E40}" srcOrd="0" destOrd="0" presId="urn:microsoft.com/office/officeart/2005/8/layout/hList7"/>
    <dgm:cxn modelId="{E852C646-0325-4775-A60E-FF534EC69E4F}" type="presParOf" srcId="{CF11BDBE-7B04-426D-BE37-D2A23BCA0E40}" destId="{42CE7F75-DABE-4AE8-A6DC-39026E60BFD4}" srcOrd="0" destOrd="0" presId="urn:microsoft.com/office/officeart/2005/8/layout/hList7"/>
    <dgm:cxn modelId="{8C3A2937-F8A6-4382-A5B3-4445DB46DBAF}" type="presParOf" srcId="{CF11BDBE-7B04-426D-BE37-D2A23BCA0E40}" destId="{6D306B9C-4664-40A2-807E-8B9B19C6E0EA}" srcOrd="1" destOrd="0" presId="urn:microsoft.com/office/officeart/2005/8/layout/hList7"/>
    <dgm:cxn modelId="{FA277226-54D9-4293-BF9D-107328711BB8}" type="presParOf" srcId="{CF11BDBE-7B04-426D-BE37-D2A23BCA0E40}" destId="{1FA37DF4-8148-4B3C-BB58-3C4292179E75}" srcOrd="2" destOrd="0" presId="urn:microsoft.com/office/officeart/2005/8/layout/hList7"/>
    <dgm:cxn modelId="{32A4896E-DFA8-47BA-A78E-459977050DF3}" type="presParOf" srcId="{CF11BDBE-7B04-426D-BE37-D2A23BCA0E40}" destId="{D210BA7E-BA03-42F8-82B0-48D08E0B2503}" srcOrd="3" destOrd="0" presId="urn:microsoft.com/office/officeart/2005/8/layout/hList7"/>
    <dgm:cxn modelId="{8EED7F54-386D-4BC1-B7D0-B142836BD56D}" type="presParOf" srcId="{864E41B5-CEF3-4E0E-B7A8-74DF1CCAB231}" destId="{2B6CBF70-5AC7-4E1E-9CBD-EBA763156593}" srcOrd="1" destOrd="0" presId="urn:microsoft.com/office/officeart/2005/8/layout/hList7"/>
    <dgm:cxn modelId="{43C2A3E0-57FE-497B-AE93-2734AFE3A19B}" type="presParOf" srcId="{864E41B5-CEF3-4E0E-B7A8-74DF1CCAB231}" destId="{97AD81CD-62D4-4C27-B62D-2259695875A5}" srcOrd="2" destOrd="0" presId="urn:microsoft.com/office/officeart/2005/8/layout/hList7"/>
    <dgm:cxn modelId="{86C068F3-DF35-4A6B-8E0F-75F9398FCF3F}" type="presParOf" srcId="{97AD81CD-62D4-4C27-B62D-2259695875A5}" destId="{BF91E000-486D-4ACB-9C08-B537AF81EB2C}" srcOrd="0" destOrd="0" presId="urn:microsoft.com/office/officeart/2005/8/layout/hList7"/>
    <dgm:cxn modelId="{6915762C-A42A-4478-9445-16D869E43503}" type="presParOf" srcId="{97AD81CD-62D4-4C27-B62D-2259695875A5}" destId="{11C2D339-1B10-491D-9020-830B2D042E70}" srcOrd="1" destOrd="0" presId="urn:microsoft.com/office/officeart/2005/8/layout/hList7"/>
    <dgm:cxn modelId="{D7695344-03CC-450F-8645-4F8B19C75522}" type="presParOf" srcId="{97AD81CD-62D4-4C27-B62D-2259695875A5}" destId="{BFE22DD4-1AA9-47C9-9D7D-0B2E8C48271B}" srcOrd="2" destOrd="0" presId="urn:microsoft.com/office/officeart/2005/8/layout/hList7"/>
    <dgm:cxn modelId="{715702E2-A918-4DE7-85A7-D19D3ABAB653}" type="presParOf" srcId="{97AD81CD-62D4-4C27-B62D-2259695875A5}" destId="{BAEB6B3A-CB62-4908-8BDC-3947E3669913}" srcOrd="3" destOrd="0" presId="urn:microsoft.com/office/officeart/2005/8/layout/hList7"/>
    <dgm:cxn modelId="{A4F8D27B-ABB5-4C02-9A4F-D2C4288047A4}" type="presParOf" srcId="{864E41B5-CEF3-4E0E-B7A8-74DF1CCAB231}" destId="{75C15B1F-4384-49FD-8E6A-59A5EC2DBFEE}" srcOrd="3" destOrd="0" presId="urn:microsoft.com/office/officeart/2005/8/layout/hList7"/>
    <dgm:cxn modelId="{F95657E5-73A5-4303-BF9F-FB7C1F5651EA}" type="presParOf" srcId="{864E41B5-CEF3-4E0E-B7A8-74DF1CCAB231}" destId="{177F13EE-FADF-42C7-8024-DEBC09265D1D}" srcOrd="4" destOrd="0" presId="urn:microsoft.com/office/officeart/2005/8/layout/hList7"/>
    <dgm:cxn modelId="{1B56DC96-FA55-4786-9FCE-E9E8716EA386}" type="presParOf" srcId="{177F13EE-FADF-42C7-8024-DEBC09265D1D}" destId="{9EFC7E0B-F77D-4345-86BD-3AFED6E31303}" srcOrd="0" destOrd="0" presId="urn:microsoft.com/office/officeart/2005/8/layout/hList7"/>
    <dgm:cxn modelId="{EBE83C78-0352-4845-89B0-C1C55FF8C3BF}" type="presParOf" srcId="{177F13EE-FADF-42C7-8024-DEBC09265D1D}" destId="{2D0CB926-02B9-4638-8138-54D7C6C2917F}" srcOrd="1" destOrd="0" presId="urn:microsoft.com/office/officeart/2005/8/layout/hList7"/>
    <dgm:cxn modelId="{51B526BB-C691-4E93-92F4-2C15CA1EE740}" type="presParOf" srcId="{177F13EE-FADF-42C7-8024-DEBC09265D1D}" destId="{081F1B6B-5A4C-49FB-A692-171CE53EFD63}" srcOrd="2" destOrd="0" presId="urn:microsoft.com/office/officeart/2005/8/layout/hList7"/>
    <dgm:cxn modelId="{43530920-1828-4720-B310-7D4964DFE5DD}" type="presParOf" srcId="{177F13EE-FADF-42C7-8024-DEBC09265D1D}" destId="{B99B4C40-CBEB-4BBC-8B7A-DB6C7461211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745E12-681B-49B1-A72C-5C04DBB2E0DF}" type="doc">
      <dgm:prSet loTypeId="urn:microsoft.com/office/officeart/2005/8/layout/equation2" loCatId="process" qsTypeId="urn:microsoft.com/office/officeart/2005/8/quickstyle/3d3" qsCatId="3D" csTypeId="urn:microsoft.com/office/officeart/2005/8/colors/colorful2" csCatId="colorful" phldr="1"/>
      <dgm:spPr/>
      <dgm:t>
        <a:bodyPr/>
        <a:lstStyle/>
        <a:p>
          <a:endParaRPr lang="en-US"/>
        </a:p>
      </dgm:t>
    </dgm:pt>
    <dgm:pt modelId="{A29996A7-AAED-4840-A2E2-AA511977D7ED}">
      <dgm:prSet phldrT="[Text]"/>
      <dgm:spPr/>
      <dgm:t>
        <a:bodyPr/>
        <a:lstStyle/>
        <a:p>
          <a:r>
            <a:rPr lang="ar-QA" altLang="ko-KR" b="1">
              <a:latin typeface="Arial"/>
              <a:cs typeface="Arial" pitchFamily="34" charset="0"/>
            </a:rPr>
            <a:t>2.</a:t>
          </a:r>
          <a:r>
            <a:rPr lang="ar-EG" altLang="ko-KR" b="1">
              <a:latin typeface="Arial"/>
              <a:cs typeface="Arial" pitchFamily="34" charset="0"/>
            </a:rPr>
            <a:t>وظائف السوق </a:t>
          </a:r>
          <a:endParaRPr lang="en-US" dirty="0"/>
        </a:p>
      </dgm:t>
    </dgm:pt>
    <dgm:pt modelId="{FA2CB410-2AED-447A-9FEA-9CD8BC6901A0}" type="parTrans" cxnId="{DAD89C53-103E-40DC-AEBF-DFA708FD324B}">
      <dgm:prSet/>
      <dgm:spPr/>
      <dgm:t>
        <a:bodyPr/>
        <a:lstStyle/>
        <a:p>
          <a:endParaRPr lang="en-US"/>
        </a:p>
      </dgm:t>
    </dgm:pt>
    <dgm:pt modelId="{3BC75F6D-025B-4D65-989F-8295EF3F54C3}" type="sibTrans" cxnId="{DAD89C53-103E-40DC-AEBF-DFA708FD324B}">
      <dgm:prSet/>
      <dgm:spPr/>
      <dgm:t>
        <a:bodyPr/>
        <a:lstStyle/>
        <a:p>
          <a:endParaRPr lang="en-US"/>
        </a:p>
      </dgm:t>
    </dgm:pt>
    <dgm:pt modelId="{2057A82F-351B-4E2F-824D-FD51148F25DF}">
      <dgm:prSet phldrT="[Text]"/>
      <dgm:spPr/>
      <dgm:t>
        <a:bodyPr/>
        <a:lstStyle/>
        <a:p>
          <a:r>
            <a:rPr lang="ar-EG" b="1" dirty="0"/>
            <a:t>تم </a:t>
          </a:r>
          <a:r>
            <a:rPr lang="ar-QA" b="1" dirty="0"/>
            <a:t>تدريب</a:t>
          </a:r>
          <a:r>
            <a:rPr lang="ar-EG" b="1" dirty="0"/>
            <a:t> المشاركين من الدول العربية</a:t>
          </a:r>
          <a:r>
            <a:rPr lang="ar-QA" b="1" dirty="0"/>
            <a:t> </a:t>
          </a:r>
        </a:p>
        <a:p>
          <a:r>
            <a:rPr lang="ar-QA" b="1" dirty="0"/>
            <a:t>على</a:t>
          </a:r>
          <a:endParaRPr lang="en-US" b="1" dirty="0"/>
        </a:p>
      </dgm:t>
    </dgm:pt>
    <dgm:pt modelId="{7000276B-7E57-4979-8EF4-3C54FFFADC2D}" type="parTrans" cxnId="{091600EC-03C5-4163-A65D-447924764531}">
      <dgm:prSet/>
      <dgm:spPr/>
      <dgm:t>
        <a:bodyPr/>
        <a:lstStyle/>
        <a:p>
          <a:endParaRPr lang="en-US"/>
        </a:p>
      </dgm:t>
    </dgm:pt>
    <dgm:pt modelId="{50B6CFB5-BC3D-4FAF-9543-B5E2D119AABC}" type="sibTrans" cxnId="{091600EC-03C5-4163-A65D-447924764531}">
      <dgm:prSet/>
      <dgm:spPr/>
      <dgm:t>
        <a:bodyPr/>
        <a:lstStyle/>
        <a:p>
          <a:endParaRPr lang="en-US"/>
        </a:p>
      </dgm:t>
    </dgm:pt>
    <dgm:pt modelId="{98264054-6319-4EDA-B630-4803449555CF}">
      <dgm:prSet custT="1"/>
      <dgm:spPr/>
      <dgm:t>
        <a:bodyPr spcFirstLastPara="0" vert="horz" wrap="square" lIns="35560" tIns="35560" rIns="35560" bIns="35560" numCol="1" spcCol="1270" anchor="ctr" anchorCtr="0"/>
        <a:lstStyle/>
        <a:p>
          <a:pPr marL="171450" lvl="0" indent="-171450" algn="ctr" defTabSz="1244600" rtl="1">
            <a:lnSpc>
              <a:spcPct val="90000"/>
            </a:lnSpc>
            <a:spcBef>
              <a:spcPct val="0"/>
            </a:spcBef>
            <a:spcAft>
              <a:spcPct val="35000"/>
            </a:spcAft>
            <a:buNone/>
          </a:pPr>
          <a:r>
            <a:rPr lang="ar-EG" altLang="ko-KR" sz="2400" b="1" kern="1200">
              <a:latin typeface="Arial"/>
              <a:ea typeface="맑은 고딕" panose="020B0503020000020004" pitchFamily="34" charset="-127"/>
              <a:cs typeface="Arial" pitchFamily="34" charset="0"/>
            </a:rPr>
            <a:t>1. نموذج تخطيط الكهرباء</a:t>
          </a:r>
          <a:endParaRPr lang="ko-KR" altLang="en-US" sz="2800" b="1" kern="1200" noProof="0" dirty="0">
            <a:latin typeface="Arial"/>
            <a:ea typeface="맑은 고딕" panose="020B0503020000020004" pitchFamily="34" charset="-127"/>
            <a:cs typeface="Arial" pitchFamily="34" charset="0"/>
          </a:endParaRPr>
        </a:p>
      </dgm:t>
    </dgm:pt>
    <dgm:pt modelId="{BB85E5F8-2AE0-45C2-AA49-CFC1C073BCF8}" type="parTrans" cxnId="{1A8D2836-877C-4186-BEEE-DB9D6406655F}">
      <dgm:prSet/>
      <dgm:spPr/>
      <dgm:t>
        <a:bodyPr/>
        <a:lstStyle/>
        <a:p>
          <a:endParaRPr lang="en-US"/>
        </a:p>
      </dgm:t>
    </dgm:pt>
    <dgm:pt modelId="{A441715A-4504-417A-911D-71921DB3CA4D}" type="sibTrans" cxnId="{1A8D2836-877C-4186-BEEE-DB9D6406655F}">
      <dgm:prSet/>
      <dgm:spPr/>
      <dgm:t>
        <a:bodyPr/>
        <a:lstStyle/>
        <a:p>
          <a:endParaRPr lang="en-US"/>
        </a:p>
      </dgm:t>
    </dgm:pt>
    <dgm:pt modelId="{9FEDB45E-AF1F-4B9B-B3C1-2035C5F653DA}" type="pres">
      <dgm:prSet presAssocID="{9E745E12-681B-49B1-A72C-5C04DBB2E0DF}" presName="Name0" presStyleCnt="0">
        <dgm:presLayoutVars>
          <dgm:dir/>
          <dgm:resizeHandles val="exact"/>
        </dgm:presLayoutVars>
      </dgm:prSet>
      <dgm:spPr/>
    </dgm:pt>
    <dgm:pt modelId="{070D8E59-6499-4757-BF6B-EAFEE96B9467}" type="pres">
      <dgm:prSet presAssocID="{9E745E12-681B-49B1-A72C-5C04DBB2E0DF}" presName="vNodes" presStyleCnt="0"/>
      <dgm:spPr/>
    </dgm:pt>
    <dgm:pt modelId="{38F432F9-63E1-449D-A5D7-933CC1652220}" type="pres">
      <dgm:prSet presAssocID="{98264054-6319-4EDA-B630-4803449555CF}" presName="node" presStyleLbl="node1" presStyleIdx="0" presStyleCnt="3" custScaleX="102355" custScaleY="111081" custLinFactX="10233" custLinFactY="2470" custLinFactNeighborX="100000" custLinFactNeighborY="100000">
        <dgm:presLayoutVars>
          <dgm:bulletEnabled val="1"/>
        </dgm:presLayoutVars>
      </dgm:prSet>
      <dgm:spPr>
        <a:xfrm>
          <a:off x="3929120" y="179167"/>
          <a:ext cx="1733793" cy="1688865"/>
        </a:xfrm>
        <a:prstGeom prst="ellipse">
          <a:avLst/>
        </a:prstGeom>
      </dgm:spPr>
    </dgm:pt>
    <dgm:pt modelId="{383DE983-F1E2-4D7B-A359-C57D91C5D969}" type="pres">
      <dgm:prSet presAssocID="{A441715A-4504-417A-911D-71921DB3CA4D}" presName="spacerT" presStyleCnt="0"/>
      <dgm:spPr/>
    </dgm:pt>
    <dgm:pt modelId="{7C64BC9D-D982-481E-AAC9-52799C5F70A0}" type="pres">
      <dgm:prSet presAssocID="{A441715A-4504-417A-911D-71921DB3CA4D}" presName="sibTrans" presStyleLbl="sibTrans2D1" presStyleIdx="0" presStyleCnt="2" custLinFactX="84178" custLinFactY="2338" custLinFactNeighborX="100000" custLinFactNeighborY="100000"/>
      <dgm:spPr/>
    </dgm:pt>
    <dgm:pt modelId="{EAE3404E-AA2C-4837-8A48-0E95393EC4A8}" type="pres">
      <dgm:prSet presAssocID="{A441715A-4504-417A-911D-71921DB3CA4D}" presName="spacerB" presStyleCnt="0"/>
      <dgm:spPr/>
    </dgm:pt>
    <dgm:pt modelId="{AB0D5671-15BC-4471-A6EA-03713D6654A7}" type="pres">
      <dgm:prSet presAssocID="{A29996A7-AAED-4840-A2E2-AA511977D7ED}" presName="node" presStyleLbl="node1" presStyleIdx="1" presStyleCnt="3" custLinFactX="14268" custLinFactNeighborX="100000" custLinFactNeighborY="1397">
        <dgm:presLayoutVars>
          <dgm:bulletEnabled val="1"/>
        </dgm:presLayoutVars>
      </dgm:prSet>
      <dgm:spPr/>
    </dgm:pt>
    <dgm:pt modelId="{3FCED6D1-0393-4C1E-A9B7-8A1AEC3901F2}" type="pres">
      <dgm:prSet presAssocID="{9E745E12-681B-49B1-A72C-5C04DBB2E0DF}" presName="sibTransLast" presStyleLbl="sibTrans2D1" presStyleIdx="1" presStyleCnt="2" custAng="10850758" custScaleX="263924" custScaleY="63940" custLinFactNeighborX="-58096" custLinFactNeighborY="-3998"/>
      <dgm:spPr/>
    </dgm:pt>
    <dgm:pt modelId="{06D74ED8-975D-41C9-BF63-5C884B00CFB2}" type="pres">
      <dgm:prSet presAssocID="{9E745E12-681B-49B1-A72C-5C04DBB2E0DF}" presName="connectorText" presStyleLbl="sibTrans2D1" presStyleIdx="1" presStyleCnt="2"/>
      <dgm:spPr/>
    </dgm:pt>
    <dgm:pt modelId="{EC6F3EFE-C761-4C9D-81DF-BE11B5C42A37}" type="pres">
      <dgm:prSet presAssocID="{9E745E12-681B-49B1-A72C-5C04DBB2E0DF}" presName="lastNode" presStyleLbl="node1" presStyleIdx="2" presStyleCnt="3" custScaleX="74654" custScaleY="76913" custLinFactX="37850" custLinFactNeighborX="100000" custLinFactNeighborY="1179">
        <dgm:presLayoutVars>
          <dgm:bulletEnabled val="1"/>
        </dgm:presLayoutVars>
      </dgm:prSet>
      <dgm:spPr/>
    </dgm:pt>
  </dgm:ptLst>
  <dgm:cxnLst>
    <dgm:cxn modelId="{08758F1C-B3D2-45CE-867D-4FB40D8C5210}" type="presOf" srcId="{2057A82F-351B-4E2F-824D-FD51148F25DF}" destId="{EC6F3EFE-C761-4C9D-81DF-BE11B5C42A37}" srcOrd="0" destOrd="0" presId="urn:microsoft.com/office/officeart/2005/8/layout/equation2"/>
    <dgm:cxn modelId="{D230D421-0648-4F4C-A13C-57CD973BC96D}" type="presOf" srcId="{A441715A-4504-417A-911D-71921DB3CA4D}" destId="{7C64BC9D-D982-481E-AAC9-52799C5F70A0}" srcOrd="0" destOrd="0" presId="urn:microsoft.com/office/officeart/2005/8/layout/equation2"/>
    <dgm:cxn modelId="{1A8D2836-877C-4186-BEEE-DB9D6406655F}" srcId="{9E745E12-681B-49B1-A72C-5C04DBB2E0DF}" destId="{98264054-6319-4EDA-B630-4803449555CF}" srcOrd="0" destOrd="0" parTransId="{BB85E5F8-2AE0-45C2-AA49-CFC1C073BCF8}" sibTransId="{A441715A-4504-417A-911D-71921DB3CA4D}"/>
    <dgm:cxn modelId="{DAD89C53-103E-40DC-AEBF-DFA708FD324B}" srcId="{9E745E12-681B-49B1-A72C-5C04DBB2E0DF}" destId="{A29996A7-AAED-4840-A2E2-AA511977D7ED}" srcOrd="1" destOrd="0" parTransId="{FA2CB410-2AED-447A-9FEA-9CD8BC6901A0}" sibTransId="{3BC75F6D-025B-4D65-989F-8295EF3F54C3}"/>
    <dgm:cxn modelId="{E53A7688-7B76-4145-A1FA-80E669A78834}" type="presOf" srcId="{A29996A7-AAED-4840-A2E2-AA511977D7ED}" destId="{AB0D5671-15BC-4471-A6EA-03713D6654A7}" srcOrd="0" destOrd="0" presId="urn:microsoft.com/office/officeart/2005/8/layout/equation2"/>
    <dgm:cxn modelId="{4F7B3DBD-DD79-48C2-B3C6-32A59A5CC436}" type="presOf" srcId="{3BC75F6D-025B-4D65-989F-8295EF3F54C3}" destId="{06D74ED8-975D-41C9-BF63-5C884B00CFB2}" srcOrd="1" destOrd="0" presId="urn:microsoft.com/office/officeart/2005/8/layout/equation2"/>
    <dgm:cxn modelId="{84C1C2CC-4F46-4275-9774-12E93AC8DE90}" type="presOf" srcId="{3BC75F6D-025B-4D65-989F-8295EF3F54C3}" destId="{3FCED6D1-0393-4C1E-A9B7-8A1AEC3901F2}" srcOrd="0" destOrd="0" presId="urn:microsoft.com/office/officeart/2005/8/layout/equation2"/>
    <dgm:cxn modelId="{29BBC8D9-DB2C-4DF3-8303-8387162BCC3F}" type="presOf" srcId="{9E745E12-681B-49B1-A72C-5C04DBB2E0DF}" destId="{9FEDB45E-AF1F-4B9B-B3C1-2035C5F653DA}" srcOrd="0" destOrd="0" presId="urn:microsoft.com/office/officeart/2005/8/layout/equation2"/>
    <dgm:cxn modelId="{091600EC-03C5-4163-A65D-447924764531}" srcId="{9E745E12-681B-49B1-A72C-5C04DBB2E0DF}" destId="{2057A82F-351B-4E2F-824D-FD51148F25DF}" srcOrd="2" destOrd="0" parTransId="{7000276B-7E57-4979-8EF4-3C54FFFADC2D}" sibTransId="{50B6CFB5-BC3D-4FAF-9543-B5E2D119AABC}"/>
    <dgm:cxn modelId="{BDB040FA-6C37-4320-A30F-EB6B9C973A31}" type="presOf" srcId="{98264054-6319-4EDA-B630-4803449555CF}" destId="{38F432F9-63E1-449D-A5D7-933CC1652220}" srcOrd="0" destOrd="0" presId="urn:microsoft.com/office/officeart/2005/8/layout/equation2"/>
    <dgm:cxn modelId="{56B25B72-3C90-4969-9EAD-CE8E3AC4F350}" type="presParOf" srcId="{9FEDB45E-AF1F-4B9B-B3C1-2035C5F653DA}" destId="{070D8E59-6499-4757-BF6B-EAFEE96B9467}" srcOrd="0" destOrd="0" presId="urn:microsoft.com/office/officeart/2005/8/layout/equation2"/>
    <dgm:cxn modelId="{3D8C60B4-E0A6-4AD9-B4A7-BE5811B323A4}" type="presParOf" srcId="{070D8E59-6499-4757-BF6B-EAFEE96B9467}" destId="{38F432F9-63E1-449D-A5D7-933CC1652220}" srcOrd="0" destOrd="0" presId="urn:microsoft.com/office/officeart/2005/8/layout/equation2"/>
    <dgm:cxn modelId="{E1AE3BB2-C496-4CAB-B130-40C98BC2F693}" type="presParOf" srcId="{070D8E59-6499-4757-BF6B-EAFEE96B9467}" destId="{383DE983-F1E2-4D7B-A359-C57D91C5D969}" srcOrd="1" destOrd="0" presId="urn:microsoft.com/office/officeart/2005/8/layout/equation2"/>
    <dgm:cxn modelId="{53E9BF71-FC48-4536-A58E-29C1EE7ECCCB}" type="presParOf" srcId="{070D8E59-6499-4757-BF6B-EAFEE96B9467}" destId="{7C64BC9D-D982-481E-AAC9-52799C5F70A0}" srcOrd="2" destOrd="0" presId="urn:microsoft.com/office/officeart/2005/8/layout/equation2"/>
    <dgm:cxn modelId="{4641037E-F14F-4A53-A62C-9371A92E6A88}" type="presParOf" srcId="{070D8E59-6499-4757-BF6B-EAFEE96B9467}" destId="{EAE3404E-AA2C-4837-8A48-0E95393EC4A8}" srcOrd="3" destOrd="0" presId="urn:microsoft.com/office/officeart/2005/8/layout/equation2"/>
    <dgm:cxn modelId="{A415B07F-EAAF-488F-B16F-DD86CF8FFE30}" type="presParOf" srcId="{070D8E59-6499-4757-BF6B-EAFEE96B9467}" destId="{AB0D5671-15BC-4471-A6EA-03713D6654A7}" srcOrd="4" destOrd="0" presId="urn:microsoft.com/office/officeart/2005/8/layout/equation2"/>
    <dgm:cxn modelId="{0414FBAB-7364-4E1D-B32E-AC7BF8CECD5A}" type="presParOf" srcId="{9FEDB45E-AF1F-4B9B-B3C1-2035C5F653DA}" destId="{3FCED6D1-0393-4C1E-A9B7-8A1AEC3901F2}" srcOrd="1" destOrd="0" presId="urn:microsoft.com/office/officeart/2005/8/layout/equation2"/>
    <dgm:cxn modelId="{93D6C949-CA18-4EE9-B66E-8A6F28B4902D}" type="presParOf" srcId="{3FCED6D1-0393-4C1E-A9B7-8A1AEC3901F2}" destId="{06D74ED8-975D-41C9-BF63-5C884B00CFB2}" srcOrd="0" destOrd="0" presId="urn:microsoft.com/office/officeart/2005/8/layout/equation2"/>
    <dgm:cxn modelId="{E97520A3-1F90-4F4D-9C29-89EE8EADC6E8}" type="presParOf" srcId="{9FEDB45E-AF1F-4B9B-B3C1-2035C5F653DA}" destId="{EC6F3EFE-C761-4C9D-81DF-BE11B5C42A37}" srcOrd="2" destOrd="0" presId="urn:microsoft.com/office/officeart/2005/8/layout/equati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E76E08-D16F-4692-BBFD-2E43092C3138}"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E9591EEA-A591-4840-AC4D-92E5964B080E}">
      <dgm:prSet phldrT="[Text]" custT="1"/>
      <dgm:spPr/>
      <dgm:t>
        <a:bodyPr/>
        <a:lstStyle/>
        <a:p>
          <a:pPr algn="justLow" rtl="1"/>
          <a:r>
            <a:rPr lang="ar-EG" sz="2300" b="1" dirty="0"/>
            <a:t>2020: تم موافقة ا</a:t>
          </a:r>
          <a:r>
            <a:rPr lang="ar-QA" sz="2300" b="1" dirty="0"/>
            <a:t>لمجلس الوزاري</a:t>
          </a:r>
          <a:r>
            <a:rPr lang="ar-EG" sz="2300" b="1" dirty="0"/>
            <a:t> </a:t>
          </a:r>
          <a:r>
            <a:rPr lang="ar-QA" sz="2300" b="1" dirty="0"/>
            <a:t>العرب</a:t>
          </a:r>
          <a:r>
            <a:rPr lang="ar-EG" sz="2300" b="1" dirty="0"/>
            <a:t>ي للكهرباء على نسخة 2020 لاتفاقيتي السوق</a:t>
          </a:r>
          <a:r>
            <a:rPr lang="ar-QA" sz="2300" b="1" dirty="0"/>
            <a:t> </a:t>
          </a:r>
          <a:r>
            <a:rPr lang="ar-EG" sz="2300" b="1" dirty="0"/>
            <a:t> </a:t>
          </a:r>
          <a:endParaRPr lang="en-US" sz="2300" b="1" dirty="0"/>
        </a:p>
      </dgm:t>
    </dgm:pt>
    <dgm:pt modelId="{954B12BF-F2E4-43B9-B175-4EC951833948}" type="parTrans" cxnId="{EBE8E939-B046-4208-9715-712806803391}">
      <dgm:prSet/>
      <dgm:spPr/>
      <dgm:t>
        <a:bodyPr/>
        <a:lstStyle/>
        <a:p>
          <a:endParaRPr lang="en-US"/>
        </a:p>
      </dgm:t>
    </dgm:pt>
    <dgm:pt modelId="{73DE05F4-F115-47AA-AC5E-0B9D6211194F}" type="sibTrans" cxnId="{EBE8E939-B046-4208-9715-712806803391}">
      <dgm:prSet/>
      <dgm:spPr/>
      <dgm:t>
        <a:bodyPr/>
        <a:lstStyle/>
        <a:p>
          <a:endParaRPr lang="en-US"/>
        </a:p>
      </dgm:t>
    </dgm:pt>
    <dgm:pt modelId="{AF091468-60A8-42D5-AC80-60349C9D6180}">
      <dgm:prSet phldrT="[Text]" custT="1"/>
      <dgm:spPr>
        <a:noFill/>
      </dgm:spPr>
      <dgm:t>
        <a:bodyPr wrap="square" rtlCol="0"/>
        <a:lstStyle/>
        <a:p>
          <a:pPr algn="justLow" rtl="1"/>
          <a:r>
            <a:rPr lang="ar-EG" sz="2300" b="1" dirty="0"/>
            <a:t>2022: تم إضافة تعديلات طفيفة على نسخة 2020 بعد تقديم بعض الملاحظات من بعض الدول</a:t>
          </a:r>
          <a:endParaRPr lang="en-US" sz="2300" b="1" dirty="0"/>
        </a:p>
      </dgm:t>
    </dgm:pt>
    <dgm:pt modelId="{94282F32-217D-44AE-9224-0A4110138D8F}" type="parTrans" cxnId="{0071A8B6-30A6-4B60-9040-5D7CA548CFED}">
      <dgm:prSet/>
      <dgm:spPr/>
      <dgm:t>
        <a:bodyPr/>
        <a:lstStyle/>
        <a:p>
          <a:endParaRPr lang="en-US"/>
        </a:p>
      </dgm:t>
    </dgm:pt>
    <dgm:pt modelId="{47DF8FDE-7ECB-454E-A37A-0991325BABFC}" type="sibTrans" cxnId="{0071A8B6-30A6-4B60-9040-5D7CA548CFED}">
      <dgm:prSet/>
      <dgm:spPr/>
      <dgm:t>
        <a:bodyPr/>
        <a:lstStyle/>
        <a:p>
          <a:endParaRPr lang="en-US"/>
        </a:p>
      </dgm:t>
    </dgm:pt>
    <dgm:pt modelId="{8FFBE57C-B031-44F6-8B54-8878CBA5A9D4}">
      <dgm:prSet phldrT="[Text]"/>
      <dgm:spPr/>
      <dgm:t>
        <a:bodyPr/>
        <a:lstStyle/>
        <a:p>
          <a:pPr rtl="1"/>
          <a:endParaRPr lang="en-US" dirty="0"/>
        </a:p>
      </dgm:t>
    </dgm:pt>
    <dgm:pt modelId="{A4D01893-75A0-4BA4-86B8-E6896462CA3A}" type="parTrans" cxnId="{ECE7CF48-442D-4B2F-9758-CC636F56388E}">
      <dgm:prSet/>
      <dgm:spPr/>
      <dgm:t>
        <a:bodyPr/>
        <a:lstStyle/>
        <a:p>
          <a:endParaRPr lang="en-US"/>
        </a:p>
      </dgm:t>
    </dgm:pt>
    <dgm:pt modelId="{F3D4F32B-4F45-4C46-B453-084F10F5BA4B}" type="sibTrans" cxnId="{ECE7CF48-442D-4B2F-9758-CC636F56388E}">
      <dgm:prSet/>
      <dgm:spPr/>
      <dgm:t>
        <a:bodyPr/>
        <a:lstStyle/>
        <a:p>
          <a:endParaRPr lang="en-US"/>
        </a:p>
      </dgm:t>
    </dgm:pt>
    <dgm:pt modelId="{C3614786-E3CB-4743-BDB1-DF2E09104403}">
      <dgm:prSet/>
      <dgm:spPr/>
      <dgm:t>
        <a:bodyPr/>
        <a:lstStyle/>
        <a:p>
          <a:endParaRPr lang="en-US"/>
        </a:p>
      </dgm:t>
    </dgm:pt>
    <dgm:pt modelId="{7F424CD9-4A17-47D4-9833-043B163E4CFE}" type="parTrans" cxnId="{B79FB27A-6DF2-478B-B1A1-4A3BF581D4F2}">
      <dgm:prSet/>
      <dgm:spPr/>
      <dgm:t>
        <a:bodyPr/>
        <a:lstStyle/>
        <a:p>
          <a:endParaRPr lang="en-US"/>
        </a:p>
      </dgm:t>
    </dgm:pt>
    <dgm:pt modelId="{EE154C7E-393B-41E9-82D9-9FE8121A6DA8}" type="sibTrans" cxnId="{B79FB27A-6DF2-478B-B1A1-4A3BF581D4F2}">
      <dgm:prSet/>
      <dgm:spPr/>
      <dgm:t>
        <a:bodyPr/>
        <a:lstStyle/>
        <a:p>
          <a:endParaRPr lang="en-US"/>
        </a:p>
      </dgm:t>
    </dgm:pt>
    <dgm:pt modelId="{9B0E1A8A-C520-43CA-88E6-4F5F59C8CE4E}">
      <dgm:prSet/>
      <dgm:spPr/>
      <dgm:t>
        <a:bodyPr/>
        <a:lstStyle/>
        <a:p>
          <a:endParaRPr lang="en-US"/>
        </a:p>
      </dgm:t>
    </dgm:pt>
    <dgm:pt modelId="{520AA689-4214-4F58-B49D-8F9CC438C22E}" type="parTrans" cxnId="{51F5CCF7-4635-4057-8BDC-990F0B624C0D}">
      <dgm:prSet/>
      <dgm:spPr/>
      <dgm:t>
        <a:bodyPr/>
        <a:lstStyle/>
        <a:p>
          <a:endParaRPr lang="en-US"/>
        </a:p>
      </dgm:t>
    </dgm:pt>
    <dgm:pt modelId="{C70AD802-A290-4504-B17E-FA1D509FBD4C}" type="sibTrans" cxnId="{51F5CCF7-4635-4057-8BDC-990F0B624C0D}">
      <dgm:prSet/>
      <dgm:spPr/>
      <dgm:t>
        <a:bodyPr/>
        <a:lstStyle/>
        <a:p>
          <a:endParaRPr lang="en-US"/>
        </a:p>
      </dgm:t>
    </dgm:pt>
    <dgm:pt modelId="{BAEFC585-633A-4891-975F-BEF2A83B36E6}" type="pres">
      <dgm:prSet presAssocID="{B9E76E08-D16F-4692-BBFD-2E43092C3138}" presName="rootnode" presStyleCnt="0">
        <dgm:presLayoutVars>
          <dgm:chMax/>
          <dgm:chPref/>
          <dgm:dir/>
          <dgm:animLvl val="lvl"/>
        </dgm:presLayoutVars>
      </dgm:prSet>
      <dgm:spPr/>
    </dgm:pt>
    <dgm:pt modelId="{30E2B744-C7C2-4EDE-B533-A002A27E22E2}" type="pres">
      <dgm:prSet presAssocID="{C3614786-E3CB-4743-BDB1-DF2E09104403}" presName="composite" presStyleCnt="0"/>
      <dgm:spPr/>
    </dgm:pt>
    <dgm:pt modelId="{05697292-FC47-494E-B2FF-F70B3E1B8F9C}" type="pres">
      <dgm:prSet presAssocID="{C3614786-E3CB-4743-BDB1-DF2E09104403}" presName="LShape" presStyleLbl="alignNode1" presStyleIdx="0" presStyleCnt="9"/>
      <dgm:spPr/>
    </dgm:pt>
    <dgm:pt modelId="{76AE94CE-F689-4306-81CC-51F51499237C}" type="pres">
      <dgm:prSet presAssocID="{C3614786-E3CB-4743-BDB1-DF2E09104403}" presName="ParentText" presStyleLbl="revTx" presStyleIdx="0" presStyleCnt="5">
        <dgm:presLayoutVars>
          <dgm:chMax val="0"/>
          <dgm:chPref val="0"/>
          <dgm:bulletEnabled val="1"/>
        </dgm:presLayoutVars>
      </dgm:prSet>
      <dgm:spPr/>
    </dgm:pt>
    <dgm:pt modelId="{CADCBD66-DBCC-40F9-99A8-E63E94205ED8}" type="pres">
      <dgm:prSet presAssocID="{C3614786-E3CB-4743-BDB1-DF2E09104403}" presName="Triangle" presStyleLbl="alignNode1" presStyleIdx="1" presStyleCnt="9"/>
      <dgm:spPr/>
    </dgm:pt>
    <dgm:pt modelId="{FCEFB791-264A-45EA-A1A4-CE3FDB2D1224}" type="pres">
      <dgm:prSet presAssocID="{EE154C7E-393B-41E9-82D9-9FE8121A6DA8}" presName="sibTrans" presStyleCnt="0"/>
      <dgm:spPr/>
    </dgm:pt>
    <dgm:pt modelId="{7BB1F757-DDCC-4828-AB78-6E94F083A552}" type="pres">
      <dgm:prSet presAssocID="{EE154C7E-393B-41E9-82D9-9FE8121A6DA8}" presName="space" presStyleCnt="0"/>
      <dgm:spPr/>
    </dgm:pt>
    <dgm:pt modelId="{1D70B32A-B767-4C0C-8A96-59157698D4C7}" type="pres">
      <dgm:prSet presAssocID="{E9591EEA-A591-4840-AC4D-92E5964B080E}" presName="composite" presStyleCnt="0"/>
      <dgm:spPr/>
    </dgm:pt>
    <dgm:pt modelId="{C8C23566-8A05-4BE5-AF4B-B383A204B44C}" type="pres">
      <dgm:prSet presAssocID="{E9591EEA-A591-4840-AC4D-92E5964B080E}" presName="LShape" presStyleLbl="alignNode1" presStyleIdx="2" presStyleCnt="9"/>
      <dgm:spPr/>
    </dgm:pt>
    <dgm:pt modelId="{CC9578F1-AF9A-4A00-911F-2549894EA86E}" type="pres">
      <dgm:prSet presAssocID="{E9591EEA-A591-4840-AC4D-92E5964B080E}" presName="ParentText" presStyleLbl="revTx" presStyleIdx="1" presStyleCnt="5" custScaleX="110596" custScaleY="146558" custLinFactNeighborX="2505" custLinFactNeighborY="27325">
        <dgm:presLayoutVars>
          <dgm:chMax val="0"/>
          <dgm:chPref val="0"/>
          <dgm:bulletEnabled val="1"/>
        </dgm:presLayoutVars>
      </dgm:prSet>
      <dgm:spPr/>
    </dgm:pt>
    <dgm:pt modelId="{C575A263-500E-4332-BDAE-081181CE2478}" type="pres">
      <dgm:prSet presAssocID="{E9591EEA-A591-4840-AC4D-92E5964B080E}" presName="Triangle" presStyleLbl="alignNode1" presStyleIdx="3" presStyleCnt="9"/>
      <dgm:spPr/>
    </dgm:pt>
    <dgm:pt modelId="{2D8F6BFB-59BF-4E3C-B1B4-EC40A7515C9A}" type="pres">
      <dgm:prSet presAssocID="{73DE05F4-F115-47AA-AC5E-0B9D6211194F}" presName="sibTrans" presStyleCnt="0"/>
      <dgm:spPr/>
    </dgm:pt>
    <dgm:pt modelId="{EE7B2DF1-9DD8-4EE3-8FB7-3F4A2F3FEFFA}" type="pres">
      <dgm:prSet presAssocID="{73DE05F4-F115-47AA-AC5E-0B9D6211194F}" presName="space" presStyleCnt="0"/>
      <dgm:spPr/>
    </dgm:pt>
    <dgm:pt modelId="{4F8696ED-803C-49D6-9130-71C35E477D9F}" type="pres">
      <dgm:prSet presAssocID="{AF091468-60A8-42D5-AC80-60349C9D6180}" presName="composite" presStyleCnt="0"/>
      <dgm:spPr/>
    </dgm:pt>
    <dgm:pt modelId="{BBD2E671-9A30-4B69-BCBC-30C4B6734780}" type="pres">
      <dgm:prSet presAssocID="{AF091468-60A8-42D5-AC80-60349C9D6180}" presName="LShape" presStyleLbl="alignNode1" presStyleIdx="4" presStyleCnt="9"/>
      <dgm:spPr/>
    </dgm:pt>
    <dgm:pt modelId="{A7D8F0D5-8F35-447E-851B-41F9651F40E4}" type="pres">
      <dgm:prSet presAssocID="{AF091468-60A8-42D5-AC80-60349C9D6180}" presName="ParentText" presStyleLbl="revTx" presStyleIdx="2" presStyleCnt="5" custScaleX="114568" custScaleY="213279" custLinFactNeighborX="3595" custLinFactNeighborY="62284">
        <dgm:presLayoutVars>
          <dgm:chMax val="0"/>
          <dgm:chPref val="0"/>
          <dgm:bulletEnabled val="1"/>
        </dgm:presLayoutVars>
      </dgm:prSet>
      <dgm:spPr>
        <a:xfrm>
          <a:off x="4788999" y="1685235"/>
          <a:ext cx="1869727" cy="3232044"/>
        </a:xfrm>
        <a:prstGeom prst="rect">
          <a:avLst/>
        </a:prstGeom>
      </dgm:spPr>
    </dgm:pt>
    <dgm:pt modelId="{7E03D91E-8B58-4480-9797-BABBAFF38F2A}" type="pres">
      <dgm:prSet presAssocID="{AF091468-60A8-42D5-AC80-60349C9D6180}" presName="Triangle" presStyleLbl="alignNode1" presStyleIdx="5" presStyleCnt="9"/>
      <dgm:spPr/>
    </dgm:pt>
    <dgm:pt modelId="{588EE821-7422-4BF9-A612-A9BAACF17399}" type="pres">
      <dgm:prSet presAssocID="{47DF8FDE-7ECB-454E-A37A-0991325BABFC}" presName="sibTrans" presStyleCnt="0"/>
      <dgm:spPr/>
    </dgm:pt>
    <dgm:pt modelId="{4F144126-4B41-41DF-8C96-CC25339C674F}" type="pres">
      <dgm:prSet presAssocID="{47DF8FDE-7ECB-454E-A37A-0991325BABFC}" presName="space" presStyleCnt="0"/>
      <dgm:spPr/>
    </dgm:pt>
    <dgm:pt modelId="{69B007BD-DE2E-4DF9-8835-4B2EB63CEEE1}" type="pres">
      <dgm:prSet presAssocID="{8FFBE57C-B031-44F6-8B54-8878CBA5A9D4}" presName="composite" presStyleCnt="0"/>
      <dgm:spPr/>
    </dgm:pt>
    <dgm:pt modelId="{5E5E2B8F-EABC-4564-B0AB-2C96B8734EA2}" type="pres">
      <dgm:prSet presAssocID="{8FFBE57C-B031-44F6-8B54-8878CBA5A9D4}" presName="LShape" presStyleLbl="alignNode1" presStyleIdx="6" presStyleCnt="9" custLinFactNeighborY="0"/>
      <dgm:spPr/>
    </dgm:pt>
    <dgm:pt modelId="{365D77E6-E009-4F97-BC57-50B4FE117285}" type="pres">
      <dgm:prSet presAssocID="{8FFBE57C-B031-44F6-8B54-8878CBA5A9D4}" presName="ParentText" presStyleLbl="revTx" presStyleIdx="3" presStyleCnt="5">
        <dgm:presLayoutVars>
          <dgm:chMax val="0"/>
          <dgm:chPref val="0"/>
          <dgm:bulletEnabled val="1"/>
        </dgm:presLayoutVars>
      </dgm:prSet>
      <dgm:spPr/>
    </dgm:pt>
    <dgm:pt modelId="{709C1665-9597-45F8-9F3B-4DE7B35AD6E8}" type="pres">
      <dgm:prSet presAssocID="{8FFBE57C-B031-44F6-8B54-8878CBA5A9D4}" presName="Triangle" presStyleLbl="alignNode1" presStyleIdx="7" presStyleCnt="9"/>
      <dgm:spPr/>
    </dgm:pt>
    <dgm:pt modelId="{BA5C23EE-DBDE-4FBB-91DD-69B83B6F3D65}" type="pres">
      <dgm:prSet presAssocID="{F3D4F32B-4F45-4C46-B453-084F10F5BA4B}" presName="sibTrans" presStyleCnt="0"/>
      <dgm:spPr/>
    </dgm:pt>
    <dgm:pt modelId="{0A18A987-E643-4DDB-A455-ABEA33DBC973}" type="pres">
      <dgm:prSet presAssocID="{F3D4F32B-4F45-4C46-B453-084F10F5BA4B}" presName="space" presStyleCnt="0"/>
      <dgm:spPr/>
    </dgm:pt>
    <dgm:pt modelId="{FB495727-8C3F-4EE6-9538-485E9F0CB6D9}" type="pres">
      <dgm:prSet presAssocID="{9B0E1A8A-C520-43CA-88E6-4F5F59C8CE4E}" presName="composite" presStyleCnt="0"/>
      <dgm:spPr/>
    </dgm:pt>
    <dgm:pt modelId="{3FFD70C7-E045-4576-A5D3-CA567A745593}" type="pres">
      <dgm:prSet presAssocID="{9B0E1A8A-C520-43CA-88E6-4F5F59C8CE4E}" presName="LShape" presStyleLbl="alignNode1" presStyleIdx="8" presStyleCnt="9"/>
      <dgm:spPr/>
    </dgm:pt>
    <dgm:pt modelId="{19B00C87-A07C-4697-A25D-D391E25A55CA}" type="pres">
      <dgm:prSet presAssocID="{9B0E1A8A-C520-43CA-88E6-4F5F59C8CE4E}" presName="ParentText" presStyleLbl="revTx" presStyleIdx="4" presStyleCnt="5" custLinFactX="-18208" custLinFactNeighborX="-100000" custLinFactNeighborY="42677">
        <dgm:presLayoutVars>
          <dgm:chMax val="0"/>
          <dgm:chPref val="0"/>
          <dgm:bulletEnabled val="1"/>
        </dgm:presLayoutVars>
      </dgm:prSet>
      <dgm:spPr/>
    </dgm:pt>
  </dgm:ptLst>
  <dgm:cxnLst>
    <dgm:cxn modelId="{EBE8E939-B046-4208-9715-712806803391}" srcId="{B9E76E08-D16F-4692-BBFD-2E43092C3138}" destId="{E9591EEA-A591-4840-AC4D-92E5964B080E}" srcOrd="1" destOrd="0" parTransId="{954B12BF-F2E4-43B9-B175-4EC951833948}" sibTransId="{73DE05F4-F115-47AA-AC5E-0B9D6211194F}"/>
    <dgm:cxn modelId="{8D5A173F-B3A2-4DBB-B8F8-6981316C6FB5}" type="presOf" srcId="{8FFBE57C-B031-44F6-8B54-8878CBA5A9D4}" destId="{365D77E6-E009-4F97-BC57-50B4FE117285}" srcOrd="0" destOrd="0" presId="urn:microsoft.com/office/officeart/2009/3/layout/StepUpProcess"/>
    <dgm:cxn modelId="{ECE7CF48-442D-4B2F-9758-CC636F56388E}" srcId="{B9E76E08-D16F-4692-BBFD-2E43092C3138}" destId="{8FFBE57C-B031-44F6-8B54-8878CBA5A9D4}" srcOrd="3" destOrd="0" parTransId="{A4D01893-75A0-4BA4-86B8-E6896462CA3A}" sibTransId="{F3D4F32B-4F45-4C46-B453-084F10F5BA4B}"/>
    <dgm:cxn modelId="{B79FB27A-6DF2-478B-B1A1-4A3BF581D4F2}" srcId="{B9E76E08-D16F-4692-BBFD-2E43092C3138}" destId="{C3614786-E3CB-4743-BDB1-DF2E09104403}" srcOrd="0" destOrd="0" parTransId="{7F424CD9-4A17-47D4-9833-043B163E4CFE}" sibTransId="{EE154C7E-393B-41E9-82D9-9FE8121A6DA8}"/>
    <dgm:cxn modelId="{A76C1C8A-EA9F-4332-A49D-B400BAB6557D}" type="presOf" srcId="{9B0E1A8A-C520-43CA-88E6-4F5F59C8CE4E}" destId="{19B00C87-A07C-4697-A25D-D391E25A55CA}" srcOrd="0" destOrd="0" presId="urn:microsoft.com/office/officeart/2009/3/layout/StepUpProcess"/>
    <dgm:cxn modelId="{A97B508A-BD9B-4396-B727-9F9E72A89A13}" type="presOf" srcId="{E9591EEA-A591-4840-AC4D-92E5964B080E}" destId="{CC9578F1-AF9A-4A00-911F-2549894EA86E}" srcOrd="0" destOrd="0" presId="urn:microsoft.com/office/officeart/2009/3/layout/StepUpProcess"/>
    <dgm:cxn modelId="{BA512399-99EE-4C6B-80FA-1F8A660477B3}" type="presOf" srcId="{B9E76E08-D16F-4692-BBFD-2E43092C3138}" destId="{BAEFC585-633A-4891-975F-BEF2A83B36E6}" srcOrd="0" destOrd="0" presId="urn:microsoft.com/office/officeart/2009/3/layout/StepUpProcess"/>
    <dgm:cxn modelId="{CE9AF8A4-482A-4114-A020-0A03E04E2F2B}" type="presOf" srcId="{AF091468-60A8-42D5-AC80-60349C9D6180}" destId="{A7D8F0D5-8F35-447E-851B-41F9651F40E4}" srcOrd="0" destOrd="0" presId="urn:microsoft.com/office/officeart/2009/3/layout/StepUpProcess"/>
    <dgm:cxn modelId="{0071A8B6-30A6-4B60-9040-5D7CA548CFED}" srcId="{B9E76E08-D16F-4692-BBFD-2E43092C3138}" destId="{AF091468-60A8-42D5-AC80-60349C9D6180}" srcOrd="2" destOrd="0" parTransId="{94282F32-217D-44AE-9224-0A4110138D8F}" sibTransId="{47DF8FDE-7ECB-454E-A37A-0991325BABFC}"/>
    <dgm:cxn modelId="{43BE3ACD-277D-4D0B-AF10-A8564E909E5A}" type="presOf" srcId="{C3614786-E3CB-4743-BDB1-DF2E09104403}" destId="{76AE94CE-F689-4306-81CC-51F51499237C}" srcOrd="0" destOrd="0" presId="urn:microsoft.com/office/officeart/2009/3/layout/StepUpProcess"/>
    <dgm:cxn modelId="{51F5CCF7-4635-4057-8BDC-990F0B624C0D}" srcId="{B9E76E08-D16F-4692-BBFD-2E43092C3138}" destId="{9B0E1A8A-C520-43CA-88E6-4F5F59C8CE4E}" srcOrd="4" destOrd="0" parTransId="{520AA689-4214-4F58-B49D-8F9CC438C22E}" sibTransId="{C70AD802-A290-4504-B17E-FA1D509FBD4C}"/>
    <dgm:cxn modelId="{D2D8617B-2EE5-4707-A9B6-D81D06C8355B}" type="presParOf" srcId="{BAEFC585-633A-4891-975F-BEF2A83B36E6}" destId="{30E2B744-C7C2-4EDE-B533-A002A27E22E2}" srcOrd="0" destOrd="0" presId="urn:microsoft.com/office/officeart/2009/3/layout/StepUpProcess"/>
    <dgm:cxn modelId="{EF418E4F-DAFC-4ED0-BB0A-95556B41B614}" type="presParOf" srcId="{30E2B744-C7C2-4EDE-B533-A002A27E22E2}" destId="{05697292-FC47-494E-B2FF-F70B3E1B8F9C}" srcOrd="0" destOrd="0" presId="urn:microsoft.com/office/officeart/2009/3/layout/StepUpProcess"/>
    <dgm:cxn modelId="{31C1C004-3F81-47D5-B280-0A67DB254898}" type="presParOf" srcId="{30E2B744-C7C2-4EDE-B533-A002A27E22E2}" destId="{76AE94CE-F689-4306-81CC-51F51499237C}" srcOrd="1" destOrd="0" presId="urn:microsoft.com/office/officeart/2009/3/layout/StepUpProcess"/>
    <dgm:cxn modelId="{76F52DD0-3101-49FB-AFAE-9303B2FC5E03}" type="presParOf" srcId="{30E2B744-C7C2-4EDE-B533-A002A27E22E2}" destId="{CADCBD66-DBCC-40F9-99A8-E63E94205ED8}" srcOrd="2" destOrd="0" presId="urn:microsoft.com/office/officeart/2009/3/layout/StepUpProcess"/>
    <dgm:cxn modelId="{E5BD5CF6-2F16-470A-BA00-3B576EF5E531}" type="presParOf" srcId="{BAEFC585-633A-4891-975F-BEF2A83B36E6}" destId="{FCEFB791-264A-45EA-A1A4-CE3FDB2D1224}" srcOrd="1" destOrd="0" presId="urn:microsoft.com/office/officeart/2009/3/layout/StepUpProcess"/>
    <dgm:cxn modelId="{5073833C-759F-489C-9BCF-F0CABA46CF31}" type="presParOf" srcId="{FCEFB791-264A-45EA-A1A4-CE3FDB2D1224}" destId="{7BB1F757-DDCC-4828-AB78-6E94F083A552}" srcOrd="0" destOrd="0" presId="urn:microsoft.com/office/officeart/2009/3/layout/StepUpProcess"/>
    <dgm:cxn modelId="{2AD3F26E-33A4-46FF-903D-4307FCBA5A6C}" type="presParOf" srcId="{BAEFC585-633A-4891-975F-BEF2A83B36E6}" destId="{1D70B32A-B767-4C0C-8A96-59157698D4C7}" srcOrd="2" destOrd="0" presId="urn:microsoft.com/office/officeart/2009/3/layout/StepUpProcess"/>
    <dgm:cxn modelId="{AB15A0DA-6BC5-4D11-AE1B-95E4478D46E9}" type="presParOf" srcId="{1D70B32A-B767-4C0C-8A96-59157698D4C7}" destId="{C8C23566-8A05-4BE5-AF4B-B383A204B44C}" srcOrd="0" destOrd="0" presId="urn:microsoft.com/office/officeart/2009/3/layout/StepUpProcess"/>
    <dgm:cxn modelId="{CF0E0B66-DBBE-4503-8618-6EAE2276FCE2}" type="presParOf" srcId="{1D70B32A-B767-4C0C-8A96-59157698D4C7}" destId="{CC9578F1-AF9A-4A00-911F-2549894EA86E}" srcOrd="1" destOrd="0" presId="urn:microsoft.com/office/officeart/2009/3/layout/StepUpProcess"/>
    <dgm:cxn modelId="{50CD425B-E7D3-4B6F-AC73-2AF2BD0DFA32}" type="presParOf" srcId="{1D70B32A-B767-4C0C-8A96-59157698D4C7}" destId="{C575A263-500E-4332-BDAE-081181CE2478}" srcOrd="2" destOrd="0" presId="urn:microsoft.com/office/officeart/2009/3/layout/StepUpProcess"/>
    <dgm:cxn modelId="{A58C7303-255E-4BC4-8C5F-A96B0B565C37}" type="presParOf" srcId="{BAEFC585-633A-4891-975F-BEF2A83B36E6}" destId="{2D8F6BFB-59BF-4E3C-B1B4-EC40A7515C9A}" srcOrd="3" destOrd="0" presId="urn:microsoft.com/office/officeart/2009/3/layout/StepUpProcess"/>
    <dgm:cxn modelId="{49BEA894-82B4-4199-A35D-295B45BDDF5B}" type="presParOf" srcId="{2D8F6BFB-59BF-4E3C-B1B4-EC40A7515C9A}" destId="{EE7B2DF1-9DD8-4EE3-8FB7-3F4A2F3FEFFA}" srcOrd="0" destOrd="0" presId="urn:microsoft.com/office/officeart/2009/3/layout/StepUpProcess"/>
    <dgm:cxn modelId="{E640F62B-8B8E-4B77-AFF1-E37150DEDF1A}" type="presParOf" srcId="{BAEFC585-633A-4891-975F-BEF2A83B36E6}" destId="{4F8696ED-803C-49D6-9130-71C35E477D9F}" srcOrd="4" destOrd="0" presId="urn:microsoft.com/office/officeart/2009/3/layout/StepUpProcess"/>
    <dgm:cxn modelId="{B274D583-E81B-4053-96A5-8ED28F03AE48}" type="presParOf" srcId="{4F8696ED-803C-49D6-9130-71C35E477D9F}" destId="{BBD2E671-9A30-4B69-BCBC-30C4B6734780}" srcOrd="0" destOrd="0" presId="urn:microsoft.com/office/officeart/2009/3/layout/StepUpProcess"/>
    <dgm:cxn modelId="{188BA4D2-70BC-4FC8-8BA7-1039730DDE2C}" type="presParOf" srcId="{4F8696ED-803C-49D6-9130-71C35E477D9F}" destId="{A7D8F0D5-8F35-447E-851B-41F9651F40E4}" srcOrd="1" destOrd="0" presId="urn:microsoft.com/office/officeart/2009/3/layout/StepUpProcess"/>
    <dgm:cxn modelId="{77F87DFC-4BA4-4925-B5DC-8D4829C5CC89}" type="presParOf" srcId="{4F8696ED-803C-49D6-9130-71C35E477D9F}" destId="{7E03D91E-8B58-4480-9797-BABBAFF38F2A}" srcOrd="2" destOrd="0" presId="urn:microsoft.com/office/officeart/2009/3/layout/StepUpProcess"/>
    <dgm:cxn modelId="{4EF911E5-75F5-409E-846A-34AD1F2A67A0}" type="presParOf" srcId="{BAEFC585-633A-4891-975F-BEF2A83B36E6}" destId="{588EE821-7422-4BF9-A612-A9BAACF17399}" srcOrd="5" destOrd="0" presId="urn:microsoft.com/office/officeart/2009/3/layout/StepUpProcess"/>
    <dgm:cxn modelId="{604470BE-8F8F-4206-B564-C05E3D0B29A0}" type="presParOf" srcId="{588EE821-7422-4BF9-A612-A9BAACF17399}" destId="{4F144126-4B41-41DF-8C96-CC25339C674F}" srcOrd="0" destOrd="0" presId="urn:microsoft.com/office/officeart/2009/3/layout/StepUpProcess"/>
    <dgm:cxn modelId="{0E71AD46-329A-47A6-A907-584206398FD5}" type="presParOf" srcId="{BAEFC585-633A-4891-975F-BEF2A83B36E6}" destId="{69B007BD-DE2E-4DF9-8835-4B2EB63CEEE1}" srcOrd="6" destOrd="0" presId="urn:microsoft.com/office/officeart/2009/3/layout/StepUpProcess"/>
    <dgm:cxn modelId="{CACDE97D-DFC8-4A48-B784-A4BEAB3E6A5F}" type="presParOf" srcId="{69B007BD-DE2E-4DF9-8835-4B2EB63CEEE1}" destId="{5E5E2B8F-EABC-4564-B0AB-2C96B8734EA2}" srcOrd="0" destOrd="0" presId="urn:microsoft.com/office/officeart/2009/3/layout/StepUpProcess"/>
    <dgm:cxn modelId="{2360E5CC-14B6-4BBA-A56F-DF87E1C25D2B}" type="presParOf" srcId="{69B007BD-DE2E-4DF9-8835-4B2EB63CEEE1}" destId="{365D77E6-E009-4F97-BC57-50B4FE117285}" srcOrd="1" destOrd="0" presId="urn:microsoft.com/office/officeart/2009/3/layout/StepUpProcess"/>
    <dgm:cxn modelId="{27C85A8A-A008-4432-A3DC-09E8D6D7A471}" type="presParOf" srcId="{69B007BD-DE2E-4DF9-8835-4B2EB63CEEE1}" destId="{709C1665-9597-45F8-9F3B-4DE7B35AD6E8}" srcOrd="2" destOrd="0" presId="urn:microsoft.com/office/officeart/2009/3/layout/StepUpProcess"/>
    <dgm:cxn modelId="{D955497C-D030-4A58-B341-73B57C066997}" type="presParOf" srcId="{BAEFC585-633A-4891-975F-BEF2A83B36E6}" destId="{BA5C23EE-DBDE-4FBB-91DD-69B83B6F3D65}" srcOrd="7" destOrd="0" presId="urn:microsoft.com/office/officeart/2009/3/layout/StepUpProcess"/>
    <dgm:cxn modelId="{5DB2D1E6-1C39-44E4-B147-93368B9F1C12}" type="presParOf" srcId="{BA5C23EE-DBDE-4FBB-91DD-69B83B6F3D65}" destId="{0A18A987-E643-4DDB-A455-ABEA33DBC973}" srcOrd="0" destOrd="0" presId="urn:microsoft.com/office/officeart/2009/3/layout/StepUpProcess"/>
    <dgm:cxn modelId="{F9237279-E70D-43BC-A846-B2970A54101C}" type="presParOf" srcId="{BAEFC585-633A-4891-975F-BEF2A83B36E6}" destId="{FB495727-8C3F-4EE6-9538-485E9F0CB6D9}" srcOrd="8" destOrd="0" presId="urn:microsoft.com/office/officeart/2009/3/layout/StepUpProcess"/>
    <dgm:cxn modelId="{C23B91A1-16A6-4146-90C6-F09FCDBF773C}" type="presParOf" srcId="{FB495727-8C3F-4EE6-9538-485E9F0CB6D9}" destId="{3FFD70C7-E045-4576-A5D3-CA567A745593}" srcOrd="0" destOrd="0" presId="urn:microsoft.com/office/officeart/2009/3/layout/StepUpProcess"/>
    <dgm:cxn modelId="{990CC290-FE6B-4B65-B914-A911700B2796}" type="presParOf" srcId="{FB495727-8C3F-4EE6-9538-485E9F0CB6D9}" destId="{19B00C87-A07C-4697-A25D-D391E25A55C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C6BA6F-686B-446B-9106-B738B50558C7}" type="doc">
      <dgm:prSet loTypeId="urn:microsoft.com/office/officeart/2005/8/layout/rings+Icon" loCatId="relationship" qsTypeId="urn:microsoft.com/office/officeart/2005/8/quickstyle/simple1" qsCatId="simple" csTypeId="urn:microsoft.com/office/officeart/2005/8/colors/colorful2" csCatId="colorful" phldr="1"/>
      <dgm:spPr/>
    </dgm:pt>
    <dgm:pt modelId="{716C3F7D-C054-4CE1-A151-F5ADD445432E}">
      <dgm:prSet phldrT="[Text]" custT="1"/>
      <dgm:spPr/>
      <dgm:t>
        <a:bodyPr/>
        <a:lstStyle/>
        <a:p>
          <a:r>
            <a:rPr lang="ar-EG" sz="2800" b="1" dirty="0"/>
            <a:t>استكمال خارطة الطريق والدراسات التجريبية لتبادل الطاقة</a:t>
          </a:r>
          <a:endParaRPr lang="en-US" sz="2800" dirty="0"/>
        </a:p>
      </dgm:t>
    </dgm:pt>
    <dgm:pt modelId="{2C03995B-E5A2-4AA8-BC29-38EE08B1833B}" type="parTrans" cxnId="{15F6AC29-5DFC-44DF-8590-886E6487DB24}">
      <dgm:prSet/>
      <dgm:spPr/>
      <dgm:t>
        <a:bodyPr/>
        <a:lstStyle/>
        <a:p>
          <a:endParaRPr lang="en-US"/>
        </a:p>
      </dgm:t>
    </dgm:pt>
    <dgm:pt modelId="{BA84DB77-3833-46FA-BF54-805792F72422}" type="sibTrans" cxnId="{15F6AC29-5DFC-44DF-8590-886E6487DB24}">
      <dgm:prSet/>
      <dgm:spPr/>
      <dgm:t>
        <a:bodyPr/>
        <a:lstStyle/>
        <a:p>
          <a:endParaRPr lang="en-US"/>
        </a:p>
      </dgm:t>
    </dgm:pt>
    <dgm:pt modelId="{8E3C1854-4B4D-4637-BA0F-34A519909318}">
      <dgm:prSet phldrT="[Text]" custT="1"/>
      <dgm:spPr/>
      <dgm:t>
        <a:bodyPr/>
        <a:lstStyle/>
        <a:p>
          <a:r>
            <a:rPr lang="ar-EG" sz="2800" b="1" dirty="0"/>
            <a:t>اعتماد اتفاقيتي السوق العربية المشتركة للكهرباء</a:t>
          </a:r>
          <a:endParaRPr lang="en-US" sz="2800" dirty="0"/>
        </a:p>
      </dgm:t>
    </dgm:pt>
    <dgm:pt modelId="{D385FB2E-30C6-48A8-A73F-9EA66AF9D6D7}" type="parTrans" cxnId="{9ED99B76-B00A-48E0-BEF3-7E2FACA8BC78}">
      <dgm:prSet/>
      <dgm:spPr/>
      <dgm:t>
        <a:bodyPr/>
        <a:lstStyle/>
        <a:p>
          <a:endParaRPr lang="en-US"/>
        </a:p>
      </dgm:t>
    </dgm:pt>
    <dgm:pt modelId="{813E07EE-A0C1-4169-93A2-3C246EEBA1F6}" type="sibTrans" cxnId="{9ED99B76-B00A-48E0-BEF3-7E2FACA8BC78}">
      <dgm:prSet/>
      <dgm:spPr/>
      <dgm:t>
        <a:bodyPr/>
        <a:lstStyle/>
        <a:p>
          <a:endParaRPr lang="en-US"/>
        </a:p>
      </dgm:t>
    </dgm:pt>
    <dgm:pt modelId="{54C1C021-18D6-433D-A7D2-FDD007EF26E9}">
      <dgm:prSet phldrT="[Text]" custT="1"/>
      <dgm:spPr/>
      <dgm:t>
        <a:bodyPr/>
        <a:lstStyle/>
        <a:p>
          <a:pPr marL="0" indent="0" defTabSz="895350"/>
          <a:r>
            <a:rPr lang="ar-EG" sz="2800" b="1" dirty="0"/>
            <a:t>المرحلة التمهيدية لإنشاء لجنتي السوق </a:t>
          </a:r>
        </a:p>
        <a:p>
          <a:pPr marL="0" indent="0" defTabSz="895350" rtl="1"/>
          <a:r>
            <a:rPr lang="en-US" sz="2800" b="1" dirty="0"/>
            <a:t>)</a:t>
          </a:r>
          <a:r>
            <a:rPr lang="ar-EG" sz="2800" b="1" dirty="0"/>
            <a:t>بناء القدرات وتقديم الدعم الفني</a:t>
          </a:r>
          <a:r>
            <a:rPr lang="en-US" sz="2800" b="1" dirty="0"/>
            <a:t>(</a:t>
          </a:r>
          <a:endParaRPr lang="ar-EG" sz="2800" b="1" dirty="0"/>
        </a:p>
      </dgm:t>
    </dgm:pt>
    <dgm:pt modelId="{CCD58BEC-9C59-4F29-A175-B8AD62FE5D20}" type="parTrans" cxnId="{70A8E171-8AEC-41CA-A88E-258FE6BE3E17}">
      <dgm:prSet/>
      <dgm:spPr/>
      <dgm:t>
        <a:bodyPr/>
        <a:lstStyle/>
        <a:p>
          <a:endParaRPr lang="en-US"/>
        </a:p>
      </dgm:t>
    </dgm:pt>
    <dgm:pt modelId="{EE6298F0-D160-4ADE-AF50-7504E6FA8261}" type="sibTrans" cxnId="{70A8E171-8AEC-41CA-A88E-258FE6BE3E17}">
      <dgm:prSet/>
      <dgm:spPr/>
      <dgm:t>
        <a:bodyPr/>
        <a:lstStyle/>
        <a:p>
          <a:endParaRPr lang="en-US"/>
        </a:p>
      </dgm:t>
    </dgm:pt>
    <dgm:pt modelId="{5B3103E9-6854-4B81-930A-7E8ACB7A412A}" type="pres">
      <dgm:prSet presAssocID="{A5C6BA6F-686B-446B-9106-B738B50558C7}" presName="Name0" presStyleCnt="0">
        <dgm:presLayoutVars>
          <dgm:chMax val="7"/>
          <dgm:dir/>
          <dgm:resizeHandles val="exact"/>
        </dgm:presLayoutVars>
      </dgm:prSet>
      <dgm:spPr/>
    </dgm:pt>
    <dgm:pt modelId="{521391D0-9722-4CB8-8F48-49FCC5859872}" type="pres">
      <dgm:prSet presAssocID="{A5C6BA6F-686B-446B-9106-B738B50558C7}" presName="ellipse1" presStyleLbl="vennNode1" presStyleIdx="0" presStyleCnt="3" custLinFactNeighborX="-25282" custLinFactNeighborY="47050">
        <dgm:presLayoutVars>
          <dgm:bulletEnabled val="1"/>
        </dgm:presLayoutVars>
      </dgm:prSet>
      <dgm:spPr/>
    </dgm:pt>
    <dgm:pt modelId="{AD49FC7D-8171-43CE-AAB5-61FAFBBC459F}" type="pres">
      <dgm:prSet presAssocID="{A5C6BA6F-686B-446B-9106-B738B50558C7}" presName="ellipse2" presStyleLbl="vennNode1" presStyleIdx="1" presStyleCnt="3" custLinFactNeighborX="11582" custLinFactNeighborY="1792">
        <dgm:presLayoutVars>
          <dgm:bulletEnabled val="1"/>
        </dgm:presLayoutVars>
      </dgm:prSet>
      <dgm:spPr/>
    </dgm:pt>
    <dgm:pt modelId="{635D6E25-6902-4E42-A6F0-E3C3A55D2E99}" type="pres">
      <dgm:prSet presAssocID="{A5C6BA6F-686B-446B-9106-B738B50558C7}" presName="ellipse3" presStyleLbl="vennNode1" presStyleIdx="2" presStyleCnt="3" custLinFactNeighborX="48050" custLinFactNeighborY="41734">
        <dgm:presLayoutVars>
          <dgm:bulletEnabled val="1"/>
        </dgm:presLayoutVars>
      </dgm:prSet>
      <dgm:spPr/>
    </dgm:pt>
  </dgm:ptLst>
  <dgm:cxnLst>
    <dgm:cxn modelId="{15F6AC29-5DFC-44DF-8590-886E6487DB24}" srcId="{A5C6BA6F-686B-446B-9106-B738B50558C7}" destId="{716C3F7D-C054-4CE1-A151-F5ADD445432E}" srcOrd="0" destOrd="0" parTransId="{2C03995B-E5A2-4AA8-BC29-38EE08B1833B}" sibTransId="{BA84DB77-3833-46FA-BF54-805792F72422}"/>
    <dgm:cxn modelId="{70A8E171-8AEC-41CA-A88E-258FE6BE3E17}" srcId="{A5C6BA6F-686B-446B-9106-B738B50558C7}" destId="{54C1C021-18D6-433D-A7D2-FDD007EF26E9}" srcOrd="2" destOrd="0" parTransId="{CCD58BEC-9C59-4F29-A175-B8AD62FE5D20}" sibTransId="{EE6298F0-D160-4ADE-AF50-7504E6FA8261}"/>
    <dgm:cxn modelId="{9ED99B76-B00A-48E0-BEF3-7E2FACA8BC78}" srcId="{A5C6BA6F-686B-446B-9106-B738B50558C7}" destId="{8E3C1854-4B4D-4637-BA0F-34A519909318}" srcOrd="1" destOrd="0" parTransId="{D385FB2E-30C6-48A8-A73F-9EA66AF9D6D7}" sibTransId="{813E07EE-A0C1-4169-93A2-3C246EEBA1F6}"/>
    <dgm:cxn modelId="{69837488-8C08-4C94-99A9-8F7BD826BA61}" type="presOf" srcId="{716C3F7D-C054-4CE1-A151-F5ADD445432E}" destId="{521391D0-9722-4CB8-8F48-49FCC5859872}" srcOrd="0" destOrd="0" presId="urn:microsoft.com/office/officeart/2005/8/layout/rings+Icon"/>
    <dgm:cxn modelId="{4C1DABAB-7482-413E-99BB-D424480B7055}" type="presOf" srcId="{A5C6BA6F-686B-446B-9106-B738B50558C7}" destId="{5B3103E9-6854-4B81-930A-7E8ACB7A412A}" srcOrd="0" destOrd="0" presId="urn:microsoft.com/office/officeart/2005/8/layout/rings+Icon"/>
    <dgm:cxn modelId="{02CA67AC-9E16-4946-92BD-ACA332FB237D}" type="presOf" srcId="{8E3C1854-4B4D-4637-BA0F-34A519909318}" destId="{AD49FC7D-8171-43CE-AAB5-61FAFBBC459F}" srcOrd="0" destOrd="0" presId="urn:microsoft.com/office/officeart/2005/8/layout/rings+Icon"/>
    <dgm:cxn modelId="{A4295CF3-6C2D-41EA-ABFF-E9D79169B569}" type="presOf" srcId="{54C1C021-18D6-433D-A7D2-FDD007EF26E9}" destId="{635D6E25-6902-4E42-A6F0-E3C3A55D2E99}" srcOrd="0" destOrd="0" presId="urn:microsoft.com/office/officeart/2005/8/layout/rings+Icon"/>
    <dgm:cxn modelId="{569145DA-CDEC-44CF-9716-A41BC9EC2336}" type="presParOf" srcId="{5B3103E9-6854-4B81-930A-7E8ACB7A412A}" destId="{521391D0-9722-4CB8-8F48-49FCC5859872}" srcOrd="0" destOrd="0" presId="urn:microsoft.com/office/officeart/2005/8/layout/rings+Icon"/>
    <dgm:cxn modelId="{368CEEAC-F5A7-4742-AD2C-C22EA6F1F20D}" type="presParOf" srcId="{5B3103E9-6854-4B81-930A-7E8ACB7A412A}" destId="{AD49FC7D-8171-43CE-AAB5-61FAFBBC459F}" srcOrd="1" destOrd="0" presId="urn:microsoft.com/office/officeart/2005/8/layout/rings+Icon"/>
    <dgm:cxn modelId="{EC4AA342-6D10-412B-9C0D-5D4E3AD86A44}" type="presParOf" srcId="{5B3103E9-6854-4B81-930A-7E8ACB7A412A}" destId="{635D6E25-6902-4E42-A6F0-E3C3A55D2E99}"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F0F46-25F5-4804-9A3B-703AC12EAB8D}">
      <dsp:nvSpPr>
        <dsp:cNvPr id="0" name=""/>
        <dsp:cNvSpPr/>
      </dsp:nvSpPr>
      <dsp:spPr>
        <a:xfrm>
          <a:off x="5332845" y="1649637"/>
          <a:ext cx="3577799" cy="483893"/>
        </a:xfrm>
        <a:custGeom>
          <a:avLst/>
          <a:gdLst/>
          <a:ahLst/>
          <a:cxnLst/>
          <a:rect l="0" t="0" r="0" b="0"/>
          <a:pathLst>
            <a:path>
              <a:moveTo>
                <a:pt x="0" y="0"/>
              </a:moveTo>
              <a:lnTo>
                <a:pt x="0" y="227806"/>
              </a:lnTo>
              <a:lnTo>
                <a:pt x="3577799" y="227806"/>
              </a:lnTo>
              <a:lnTo>
                <a:pt x="3577799" y="483893"/>
              </a:lnTo>
            </a:path>
          </a:pathLst>
        </a:custGeom>
        <a:noFill/>
        <a:ln w="25400" cap="flat" cmpd="sng" algn="ctr">
          <a:solidFill>
            <a:schemeClr val="accent3">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41A809-6763-4AC8-967A-7FB95079E0A6}">
      <dsp:nvSpPr>
        <dsp:cNvPr id="0" name=""/>
        <dsp:cNvSpPr/>
      </dsp:nvSpPr>
      <dsp:spPr>
        <a:xfrm>
          <a:off x="4356667" y="3352991"/>
          <a:ext cx="338912" cy="1151426"/>
        </a:xfrm>
        <a:custGeom>
          <a:avLst/>
          <a:gdLst/>
          <a:ahLst/>
          <a:cxnLst/>
          <a:rect l="0" t="0" r="0" b="0"/>
          <a:pathLst>
            <a:path>
              <a:moveTo>
                <a:pt x="0" y="0"/>
              </a:moveTo>
              <a:lnTo>
                <a:pt x="0" y="1151426"/>
              </a:lnTo>
              <a:lnTo>
                <a:pt x="338912" y="1151426"/>
              </a:lnTo>
            </a:path>
          </a:pathLst>
        </a:custGeom>
        <a:noFill/>
        <a:ln w="25400" cap="flat" cmpd="sng" algn="ctr">
          <a:solidFill>
            <a:schemeClr val="accent3">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EC2A76-ECF2-4AE9-BDA0-07986BF52002}">
      <dsp:nvSpPr>
        <dsp:cNvPr id="0" name=""/>
        <dsp:cNvSpPr/>
      </dsp:nvSpPr>
      <dsp:spPr>
        <a:xfrm>
          <a:off x="5286515" y="1649637"/>
          <a:ext cx="91440" cy="483893"/>
        </a:xfrm>
        <a:custGeom>
          <a:avLst/>
          <a:gdLst/>
          <a:ahLst/>
          <a:cxnLst/>
          <a:rect l="0" t="0" r="0" b="0"/>
          <a:pathLst>
            <a:path>
              <a:moveTo>
                <a:pt x="46329" y="0"/>
              </a:moveTo>
              <a:lnTo>
                <a:pt x="46329" y="227806"/>
              </a:lnTo>
              <a:lnTo>
                <a:pt x="45720" y="227806"/>
              </a:lnTo>
              <a:lnTo>
                <a:pt x="45720" y="483893"/>
              </a:lnTo>
            </a:path>
          </a:pathLst>
        </a:custGeom>
        <a:noFill/>
        <a:ln w="25400" cap="flat" cmpd="sng" algn="ctr">
          <a:solidFill>
            <a:schemeClr val="accent3">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66AB93-FDA9-48DB-AF98-98CC67BEEC92}">
      <dsp:nvSpPr>
        <dsp:cNvPr id="0" name=""/>
        <dsp:cNvSpPr/>
      </dsp:nvSpPr>
      <dsp:spPr>
        <a:xfrm>
          <a:off x="825207" y="3352991"/>
          <a:ext cx="356838" cy="1151426"/>
        </a:xfrm>
        <a:custGeom>
          <a:avLst/>
          <a:gdLst/>
          <a:ahLst/>
          <a:cxnLst/>
          <a:rect l="0" t="0" r="0" b="0"/>
          <a:pathLst>
            <a:path>
              <a:moveTo>
                <a:pt x="0" y="0"/>
              </a:moveTo>
              <a:lnTo>
                <a:pt x="0" y="1151426"/>
              </a:lnTo>
              <a:lnTo>
                <a:pt x="356838" y="1151426"/>
              </a:lnTo>
            </a:path>
          </a:pathLst>
        </a:custGeom>
        <a:noFill/>
        <a:ln w="25400" cap="flat" cmpd="sng" algn="ctr">
          <a:solidFill>
            <a:schemeClr val="accent3">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0D0B84-AEAD-436B-BEA6-2723E413FC06}">
      <dsp:nvSpPr>
        <dsp:cNvPr id="0" name=""/>
        <dsp:cNvSpPr/>
      </dsp:nvSpPr>
      <dsp:spPr>
        <a:xfrm>
          <a:off x="1800775" y="1649637"/>
          <a:ext cx="3532069" cy="483893"/>
        </a:xfrm>
        <a:custGeom>
          <a:avLst/>
          <a:gdLst/>
          <a:ahLst/>
          <a:cxnLst/>
          <a:rect l="0" t="0" r="0" b="0"/>
          <a:pathLst>
            <a:path>
              <a:moveTo>
                <a:pt x="3532069" y="0"/>
              </a:moveTo>
              <a:lnTo>
                <a:pt x="3532069" y="227806"/>
              </a:lnTo>
              <a:lnTo>
                <a:pt x="0" y="227806"/>
              </a:lnTo>
              <a:lnTo>
                <a:pt x="0" y="483893"/>
              </a:lnTo>
            </a:path>
          </a:pathLst>
        </a:custGeom>
        <a:noFill/>
        <a:ln w="25400" cap="flat" cmpd="sng" algn="ctr">
          <a:solidFill>
            <a:schemeClr val="accent3">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E0E47F-5BA1-446C-B6F4-2D219835848F}">
      <dsp:nvSpPr>
        <dsp:cNvPr id="0" name=""/>
        <dsp:cNvSpPr/>
      </dsp:nvSpPr>
      <dsp:spPr>
        <a:xfrm>
          <a:off x="3836652" y="0"/>
          <a:ext cx="2992385" cy="1649637"/>
        </a:xfrm>
        <a:prstGeom prst="rect">
          <a:avLst/>
        </a:prstGeom>
        <a:blipFill rotWithShape="0">
          <a:blip xmlns:r="http://schemas.openxmlformats.org/officeDocument/2006/relationships" r:embed="rId1" cstate="print"/>
          <a:srcRect/>
          <a:stretch>
            <a:fillRect l="-17000" r="-17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AE" sz="5400" b="1" kern="1200" dirty="0">
              <a:solidFill>
                <a:schemeClr val="tx1"/>
              </a:solidFill>
            </a:rPr>
            <a:t>السوق</a:t>
          </a:r>
          <a:endParaRPr lang="en-US" sz="5400" b="1" kern="1200" dirty="0">
            <a:solidFill>
              <a:schemeClr val="tx1"/>
            </a:solidFill>
          </a:endParaRPr>
        </a:p>
      </dsp:txBody>
      <dsp:txXfrm>
        <a:off x="3836652" y="0"/>
        <a:ext cx="2992385" cy="1649637"/>
      </dsp:txXfrm>
    </dsp:sp>
    <dsp:sp modelId="{1DC32107-28AF-45E3-BB1B-F0B14AD34465}">
      <dsp:nvSpPr>
        <dsp:cNvPr id="0" name=""/>
        <dsp:cNvSpPr/>
      </dsp:nvSpPr>
      <dsp:spPr>
        <a:xfrm>
          <a:off x="581315" y="2133530"/>
          <a:ext cx="2438920" cy="1219460"/>
        </a:xfrm>
        <a:prstGeom prst="rect">
          <a:avLst/>
        </a:prstGeom>
        <a:solidFill>
          <a:schemeClr val="accent3">
            <a:tint val="99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AE" sz="2800" b="1" kern="1200" dirty="0"/>
            <a:t>بنى تحتية</a:t>
          </a:r>
          <a:endParaRPr lang="en-US" sz="2800" b="1" kern="1200" dirty="0"/>
        </a:p>
      </dsp:txBody>
      <dsp:txXfrm>
        <a:off x="581315" y="2133530"/>
        <a:ext cx="2438920" cy="1219460"/>
      </dsp:txXfrm>
    </dsp:sp>
    <dsp:sp modelId="{33DCD5D1-23B8-483E-9251-994A2A535C22}">
      <dsp:nvSpPr>
        <dsp:cNvPr id="0" name=""/>
        <dsp:cNvSpPr/>
      </dsp:nvSpPr>
      <dsp:spPr>
        <a:xfrm>
          <a:off x="1182046" y="3894687"/>
          <a:ext cx="2438920" cy="1219460"/>
        </a:xfrm>
        <a:prstGeom prst="rect">
          <a:avLst/>
        </a:prstGeom>
        <a:solidFill>
          <a:srgbClr val="DEA9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endParaRPr lang="en-US" sz="6500" kern="1200"/>
        </a:p>
      </dsp:txBody>
      <dsp:txXfrm>
        <a:off x="1182046" y="3894687"/>
        <a:ext cx="2438920" cy="1219460"/>
      </dsp:txXfrm>
    </dsp:sp>
    <dsp:sp modelId="{2439C304-160E-41A7-86FC-6AD82CF59236}">
      <dsp:nvSpPr>
        <dsp:cNvPr id="0" name=""/>
        <dsp:cNvSpPr/>
      </dsp:nvSpPr>
      <dsp:spPr>
        <a:xfrm>
          <a:off x="4112775" y="2133530"/>
          <a:ext cx="2438920" cy="1219460"/>
        </a:xfrm>
        <a:prstGeom prst="rect">
          <a:avLst/>
        </a:prstGeom>
        <a:solidFill>
          <a:srgbClr val="DEA9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1">
            <a:lnSpc>
              <a:spcPct val="90000"/>
            </a:lnSpc>
            <a:spcBef>
              <a:spcPct val="0"/>
            </a:spcBef>
            <a:spcAft>
              <a:spcPct val="35000"/>
            </a:spcAft>
            <a:buNone/>
          </a:pPr>
          <a:r>
            <a:rPr lang="ar-EG" sz="2800" b="1" kern="1200" dirty="0"/>
            <a:t>الإطار المؤسسي</a:t>
          </a:r>
          <a:endParaRPr lang="en-US" sz="2800" b="1" kern="1200" dirty="0"/>
        </a:p>
      </dsp:txBody>
      <dsp:txXfrm>
        <a:off x="4112775" y="2133530"/>
        <a:ext cx="2438920" cy="1219460"/>
      </dsp:txXfrm>
    </dsp:sp>
    <dsp:sp modelId="{D6BA4B9E-5B46-4292-A638-83B54FF5F834}">
      <dsp:nvSpPr>
        <dsp:cNvPr id="0" name=""/>
        <dsp:cNvSpPr/>
      </dsp:nvSpPr>
      <dsp:spPr>
        <a:xfrm>
          <a:off x="4695579" y="3894687"/>
          <a:ext cx="2438920" cy="1219460"/>
        </a:xfrm>
        <a:prstGeom prst="rect">
          <a:avLst/>
        </a:prstGeom>
        <a:solidFill>
          <a:schemeClr val="accent3">
            <a:tint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914400" rtl="1" eaLnBrk="1" latinLnBrk="0" hangingPunct="1">
            <a:lnSpc>
              <a:spcPct val="90000"/>
            </a:lnSpc>
            <a:spcBef>
              <a:spcPct val="0"/>
            </a:spcBef>
            <a:spcAft>
              <a:spcPct val="35000"/>
            </a:spcAft>
            <a:buNone/>
          </a:pPr>
          <a:endParaRPr lang="en-US" sz="2400" kern="1200">
            <a:solidFill>
              <a:schemeClr val="tx1"/>
            </a:solidFill>
            <a:latin typeface="+mn-lt"/>
            <a:ea typeface="+mn-ea"/>
            <a:cs typeface="+mn-cs"/>
          </a:endParaRPr>
        </a:p>
      </dsp:txBody>
      <dsp:txXfrm>
        <a:off x="4695579" y="3894687"/>
        <a:ext cx="2438920" cy="1219460"/>
      </dsp:txXfrm>
    </dsp:sp>
    <dsp:sp modelId="{ABD78071-00E5-4059-AB4B-6087E4B8486F}">
      <dsp:nvSpPr>
        <dsp:cNvPr id="0" name=""/>
        <dsp:cNvSpPr/>
      </dsp:nvSpPr>
      <dsp:spPr>
        <a:xfrm>
          <a:off x="7691184" y="2133530"/>
          <a:ext cx="2438920" cy="1219460"/>
        </a:xfrm>
        <a:prstGeom prst="rect">
          <a:avLst/>
        </a:prstGeom>
        <a:solidFill>
          <a:schemeClr val="accent3">
            <a:tint val="99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244600" rtl="1">
            <a:lnSpc>
              <a:spcPct val="90000"/>
            </a:lnSpc>
            <a:spcBef>
              <a:spcPct val="0"/>
            </a:spcBef>
            <a:spcAft>
              <a:spcPct val="35000"/>
            </a:spcAft>
            <a:buNone/>
          </a:pPr>
          <a:r>
            <a:rPr lang="ar-AE" sz="2800" b="1" kern="1200"/>
            <a:t>أطر </a:t>
          </a:r>
          <a:r>
            <a:rPr lang="ar-AE" sz="2800" b="1" kern="1200">
              <a:latin typeface="Calibri"/>
              <a:ea typeface="+mn-ea"/>
              <a:cs typeface="Arial" panose="020B0604020202020204" pitchFamily="34" charset="0"/>
            </a:rPr>
            <a:t>تشريعية</a:t>
          </a:r>
          <a:r>
            <a:rPr lang="ar-AE" sz="2800" b="1" kern="1200"/>
            <a:t> وقانونية وفنية</a:t>
          </a:r>
          <a:endParaRPr lang="en-US" sz="2800" b="1" kern="1200" dirty="0"/>
        </a:p>
      </dsp:txBody>
      <dsp:txXfrm>
        <a:off x="7691184" y="2133530"/>
        <a:ext cx="2438920" cy="1219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E7F75-DABE-4AE8-A6DC-39026E60BFD4}">
      <dsp:nvSpPr>
        <dsp:cNvPr id="0" name=""/>
        <dsp:cNvSpPr/>
      </dsp:nvSpPr>
      <dsp:spPr>
        <a:xfrm>
          <a:off x="0" y="0"/>
          <a:ext cx="3587520" cy="5573027"/>
        </a:xfrm>
        <a:prstGeom prst="roundRect">
          <a:avLst>
            <a:gd name="adj" fmla="val 10000"/>
          </a:avLst>
        </a:prstGeom>
        <a:solidFill>
          <a:schemeClr val="bg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r" defTabSz="1066800" rtl="1">
            <a:lnSpc>
              <a:spcPct val="90000"/>
            </a:lnSpc>
            <a:spcBef>
              <a:spcPct val="0"/>
            </a:spcBef>
            <a:spcAft>
              <a:spcPct val="35000"/>
            </a:spcAft>
            <a:buClr>
              <a:srgbClr val="008000"/>
            </a:buClr>
            <a:buFont typeface="Arial" panose="020B0604020202020204" pitchFamily="34" charset="0"/>
            <a:buNone/>
            <a:tabLst/>
          </a:pPr>
          <a:endParaRPr lang="en-US" sz="2400" kern="1200" dirty="0">
            <a:solidFill>
              <a:schemeClr val="tx1"/>
            </a:solidFill>
          </a:endParaRPr>
        </a:p>
      </dsp:txBody>
      <dsp:txXfrm>
        <a:off x="0" y="2229210"/>
        <a:ext cx="3587520" cy="2229210"/>
      </dsp:txXfrm>
    </dsp:sp>
    <dsp:sp modelId="{D210BA7E-BA03-42F8-82B0-48D08E0B2503}">
      <dsp:nvSpPr>
        <dsp:cNvPr id="0" name=""/>
        <dsp:cNvSpPr/>
      </dsp:nvSpPr>
      <dsp:spPr>
        <a:xfrm>
          <a:off x="1619939" y="227003"/>
          <a:ext cx="73286" cy="400708"/>
        </a:xfrm>
        <a:prstGeom prst="ellipse">
          <a:avLst/>
        </a:prstGeom>
        <a:solidFill>
          <a:schemeClr val="accent2">
            <a:tint val="50000"/>
            <a:hueOff val="0"/>
            <a:satOff val="0"/>
            <a:lumOff val="0"/>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91E000-486D-4ACB-9C08-B537AF81EB2C}">
      <dsp:nvSpPr>
        <dsp:cNvPr id="0" name=""/>
        <dsp:cNvSpPr/>
      </dsp:nvSpPr>
      <dsp:spPr>
        <a:xfrm>
          <a:off x="3696088" y="0"/>
          <a:ext cx="3587520" cy="5573027"/>
        </a:xfrm>
        <a:prstGeom prst="roundRect">
          <a:avLst>
            <a:gd name="adj" fmla="val 10000"/>
          </a:avLst>
        </a:prstGeom>
        <a:solidFill>
          <a:schemeClr val="bg1"/>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r" defTabSz="1066800" rtl="1">
            <a:lnSpc>
              <a:spcPct val="100000"/>
            </a:lnSpc>
            <a:spcBef>
              <a:spcPct val="0"/>
            </a:spcBef>
            <a:spcAft>
              <a:spcPts val="0"/>
            </a:spcAft>
            <a:buFont typeface="Arial" panose="020B0604020202020204" pitchFamily="34" charset="0"/>
            <a:buNone/>
          </a:pPr>
          <a:endParaRPr lang="en-US" sz="2400" kern="1200" dirty="0"/>
        </a:p>
      </dsp:txBody>
      <dsp:txXfrm>
        <a:off x="3696088" y="2229210"/>
        <a:ext cx="3587520" cy="2229210"/>
      </dsp:txXfrm>
    </dsp:sp>
    <dsp:sp modelId="{BAEB6B3A-CB62-4908-8BDC-3947E3669913}">
      <dsp:nvSpPr>
        <dsp:cNvPr id="0" name=""/>
        <dsp:cNvSpPr/>
      </dsp:nvSpPr>
      <dsp:spPr>
        <a:xfrm>
          <a:off x="5045630" y="482494"/>
          <a:ext cx="525159" cy="573002"/>
        </a:xfrm>
        <a:prstGeom prst="ellipse">
          <a:avLst/>
        </a:prstGeom>
        <a:solidFill>
          <a:schemeClr val="accent2">
            <a:tint val="50000"/>
            <a:hueOff val="2501437"/>
            <a:satOff val="-2237"/>
            <a:lumOff val="6"/>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EFC7E0B-F77D-4345-86BD-3AFED6E31303}">
      <dsp:nvSpPr>
        <dsp:cNvPr id="0" name=""/>
        <dsp:cNvSpPr/>
      </dsp:nvSpPr>
      <dsp:spPr>
        <a:xfrm>
          <a:off x="7392598" y="0"/>
          <a:ext cx="3587520" cy="5573027"/>
        </a:xfrm>
        <a:prstGeom prst="roundRect">
          <a:avLst>
            <a:gd name="adj" fmla="val 10000"/>
          </a:avLst>
        </a:prstGeom>
        <a:noFill/>
        <a:ln>
          <a:solidFill>
            <a:srgbClr val="336600"/>
          </a:solid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r" defTabSz="977900">
            <a:lnSpc>
              <a:spcPct val="90000"/>
            </a:lnSpc>
            <a:spcBef>
              <a:spcPct val="0"/>
            </a:spcBef>
            <a:spcAft>
              <a:spcPct val="35000"/>
            </a:spcAft>
            <a:buFont typeface="Arial" panose="020B0604020202020204" pitchFamily="34" charset="0"/>
            <a:buNone/>
          </a:pPr>
          <a:endParaRPr lang="en-US" sz="2200" kern="1200" dirty="0">
            <a:latin typeface="Simplified Arabic" panose="02020603050405020304" pitchFamily="18" charset="-78"/>
            <a:cs typeface="Simplified Arabic" panose="02020603050405020304" pitchFamily="18" charset="-78"/>
          </a:endParaRPr>
        </a:p>
      </dsp:txBody>
      <dsp:txXfrm>
        <a:off x="7392598" y="2229210"/>
        <a:ext cx="3587520" cy="2229210"/>
      </dsp:txXfrm>
    </dsp:sp>
    <dsp:sp modelId="{B99B4C40-CBEB-4BBC-8B7A-DB6C74612111}">
      <dsp:nvSpPr>
        <dsp:cNvPr id="0" name=""/>
        <dsp:cNvSpPr/>
      </dsp:nvSpPr>
      <dsp:spPr>
        <a:xfrm flipH="1">
          <a:off x="9180234" y="605980"/>
          <a:ext cx="154478" cy="45727"/>
        </a:xfrm>
        <a:prstGeom prst="ellipse">
          <a:avLst/>
        </a:prstGeom>
        <a:solidFill>
          <a:schemeClr val="accent2">
            <a:tint val="50000"/>
            <a:hueOff val="5002875"/>
            <a:satOff val="-4473"/>
            <a:lumOff val="13"/>
            <a:alphaOff val="0"/>
          </a:schemeClr>
        </a:solid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AA9BC23-31C4-4532-8574-DC37996AA0DF}">
      <dsp:nvSpPr>
        <dsp:cNvPr id="0" name=""/>
        <dsp:cNvSpPr/>
      </dsp:nvSpPr>
      <dsp:spPr>
        <a:xfrm>
          <a:off x="2777727" y="4362441"/>
          <a:ext cx="5426969" cy="1101862"/>
        </a:xfrm>
        <a:prstGeom prst="lef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432F9-63E1-449D-A5D7-933CC1652220}">
      <dsp:nvSpPr>
        <dsp:cNvPr id="0" name=""/>
        <dsp:cNvSpPr/>
      </dsp:nvSpPr>
      <dsp:spPr>
        <a:xfrm>
          <a:off x="3966562" y="172736"/>
          <a:ext cx="1652247" cy="179310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171450" lvl="0" indent="-171450" algn="ctr" defTabSz="1244600" rtl="1">
            <a:lnSpc>
              <a:spcPct val="90000"/>
            </a:lnSpc>
            <a:spcBef>
              <a:spcPct val="0"/>
            </a:spcBef>
            <a:spcAft>
              <a:spcPct val="35000"/>
            </a:spcAft>
            <a:buNone/>
          </a:pPr>
          <a:r>
            <a:rPr lang="ar-EG" altLang="ko-KR" sz="2400" b="1" kern="1200">
              <a:latin typeface="Arial"/>
              <a:ea typeface="맑은 고딕" panose="020B0503020000020004" pitchFamily="34" charset="-127"/>
              <a:cs typeface="Arial" pitchFamily="34" charset="0"/>
            </a:rPr>
            <a:t>1. نموذج تخطيط الكهرباء</a:t>
          </a:r>
          <a:endParaRPr lang="ko-KR" altLang="en-US" sz="2800" b="1" kern="1200" noProof="0" dirty="0">
            <a:latin typeface="Arial"/>
            <a:ea typeface="맑은 고딕" panose="020B0503020000020004" pitchFamily="34" charset="-127"/>
            <a:cs typeface="Arial" pitchFamily="34" charset="0"/>
          </a:endParaRPr>
        </a:p>
      </dsp:txBody>
      <dsp:txXfrm>
        <a:off x="4208528" y="435330"/>
        <a:ext cx="1168315" cy="1267917"/>
      </dsp:txXfrm>
    </dsp:sp>
    <dsp:sp modelId="{7C64BC9D-D982-481E-AAC9-52799C5F70A0}">
      <dsp:nvSpPr>
        <dsp:cNvPr id="0" name=""/>
        <dsp:cNvSpPr/>
      </dsp:nvSpPr>
      <dsp:spPr>
        <a:xfrm>
          <a:off x="4269517" y="2078935"/>
          <a:ext cx="936254" cy="936254"/>
        </a:xfrm>
        <a:prstGeom prst="mathPlus">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93617" y="2436959"/>
        <a:ext cx="688054" cy="220206"/>
      </dsp:txXfrm>
    </dsp:sp>
    <dsp:sp modelId="{AB0D5671-15BC-4471-A6EA-03713D6654A7}">
      <dsp:nvSpPr>
        <dsp:cNvPr id="0" name=""/>
        <dsp:cNvSpPr/>
      </dsp:nvSpPr>
      <dsp:spPr>
        <a:xfrm>
          <a:off x="4050704" y="2995090"/>
          <a:ext cx="1614232" cy="1614232"/>
        </a:xfrm>
        <a:prstGeom prst="ellips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r-QA" altLang="ko-KR" sz="2700" b="1" kern="1200">
              <a:latin typeface="Arial"/>
              <a:cs typeface="Arial" pitchFamily="34" charset="0"/>
            </a:rPr>
            <a:t>2.</a:t>
          </a:r>
          <a:r>
            <a:rPr lang="ar-EG" altLang="ko-KR" sz="2700" b="1" kern="1200">
              <a:latin typeface="Arial"/>
              <a:cs typeface="Arial" pitchFamily="34" charset="0"/>
            </a:rPr>
            <a:t>وظائف السوق </a:t>
          </a:r>
          <a:endParaRPr lang="en-US" sz="2700" kern="1200" dirty="0"/>
        </a:p>
      </dsp:txBody>
      <dsp:txXfrm>
        <a:off x="4287103" y="3231489"/>
        <a:ext cx="1141434" cy="1141434"/>
      </dsp:txXfrm>
    </dsp:sp>
    <dsp:sp modelId="{3FCED6D1-0393-4C1E-A9B7-8A1AEC3901F2}">
      <dsp:nvSpPr>
        <dsp:cNvPr id="0" name=""/>
        <dsp:cNvSpPr/>
      </dsp:nvSpPr>
      <dsp:spPr>
        <a:xfrm rot="10799868">
          <a:off x="5304452" y="2149834"/>
          <a:ext cx="1024130" cy="383956"/>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419639" y="2226623"/>
        <a:ext cx="908943" cy="230374"/>
      </dsp:txXfrm>
    </dsp:sp>
    <dsp:sp modelId="{EC6F3EFE-C761-4C9D-81DF-BE11B5C42A37}">
      <dsp:nvSpPr>
        <dsp:cNvPr id="0" name=""/>
        <dsp:cNvSpPr/>
      </dsp:nvSpPr>
      <dsp:spPr>
        <a:xfrm>
          <a:off x="6396883" y="1101170"/>
          <a:ext cx="2410178" cy="2483109"/>
        </a:xfrm>
        <a:prstGeom prst="ellips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b="1" kern="1200" dirty="0"/>
            <a:t>تم </a:t>
          </a:r>
          <a:r>
            <a:rPr lang="ar-QA" sz="2800" b="1" kern="1200" dirty="0"/>
            <a:t>تدريب</a:t>
          </a:r>
          <a:r>
            <a:rPr lang="ar-EG" sz="2800" b="1" kern="1200" dirty="0"/>
            <a:t> المشاركين من الدول العربية</a:t>
          </a:r>
          <a:r>
            <a:rPr lang="ar-QA" sz="2800" b="1" kern="1200" dirty="0"/>
            <a:t> </a:t>
          </a:r>
        </a:p>
        <a:p>
          <a:pPr marL="0" lvl="0" indent="0" algn="ctr" defTabSz="1244600">
            <a:lnSpc>
              <a:spcPct val="90000"/>
            </a:lnSpc>
            <a:spcBef>
              <a:spcPct val="0"/>
            </a:spcBef>
            <a:spcAft>
              <a:spcPct val="35000"/>
            </a:spcAft>
            <a:buNone/>
          </a:pPr>
          <a:r>
            <a:rPr lang="ar-QA" sz="2800" b="1" kern="1200" dirty="0"/>
            <a:t>على</a:t>
          </a:r>
          <a:endParaRPr lang="en-US" sz="2800" b="1" kern="1200" dirty="0"/>
        </a:p>
      </dsp:txBody>
      <dsp:txXfrm>
        <a:off x="6749845" y="1464813"/>
        <a:ext cx="1704254" cy="1755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97292-FC47-494E-B2FF-F70B3E1B8F9C}">
      <dsp:nvSpPr>
        <dsp:cNvPr id="0" name=""/>
        <dsp:cNvSpPr/>
      </dsp:nvSpPr>
      <dsp:spPr>
        <a:xfrm rot="5400000">
          <a:off x="415362" y="3387258"/>
          <a:ext cx="1244619" cy="207101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E94CE-F689-4306-81CC-51F51499237C}">
      <dsp:nvSpPr>
        <dsp:cNvPr id="0" name=""/>
        <dsp:cNvSpPr/>
      </dsp:nvSpPr>
      <dsp:spPr>
        <a:xfrm>
          <a:off x="207604" y="4006047"/>
          <a:ext cx="1869727" cy="163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207604" y="4006047"/>
        <a:ext cx="1869727" cy="1638926"/>
      </dsp:txXfrm>
    </dsp:sp>
    <dsp:sp modelId="{CADCBD66-DBCC-40F9-99A8-E63E94205ED8}">
      <dsp:nvSpPr>
        <dsp:cNvPr id="0" name=""/>
        <dsp:cNvSpPr/>
      </dsp:nvSpPr>
      <dsp:spPr>
        <a:xfrm>
          <a:off x="1724553" y="3234787"/>
          <a:ext cx="352778" cy="352778"/>
        </a:xfrm>
        <a:prstGeom prst="triangle">
          <a:avLst>
            <a:gd name="adj" fmla="val 100000"/>
          </a:avLst>
        </a:prstGeom>
        <a:solidFill>
          <a:schemeClr val="accent2">
            <a:hueOff val="585190"/>
            <a:satOff val="-730"/>
            <a:lumOff val="172"/>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23566-8A05-4BE5-AF4B-B383A204B44C}">
      <dsp:nvSpPr>
        <dsp:cNvPr id="0" name=""/>
        <dsp:cNvSpPr/>
      </dsp:nvSpPr>
      <dsp:spPr>
        <a:xfrm rot="5400000">
          <a:off x="2704274" y="2439339"/>
          <a:ext cx="1244619" cy="2071019"/>
        </a:xfrm>
        <a:prstGeom prst="corner">
          <a:avLst>
            <a:gd name="adj1" fmla="val 16120"/>
            <a:gd name="adj2" fmla="val 1611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9578F1-AF9A-4A00-911F-2549894EA86E}">
      <dsp:nvSpPr>
        <dsp:cNvPr id="0" name=""/>
        <dsp:cNvSpPr/>
      </dsp:nvSpPr>
      <dsp:spPr>
        <a:xfrm>
          <a:off x="2444294" y="3124438"/>
          <a:ext cx="2067844" cy="240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Low" defTabSz="1022350" rtl="1">
            <a:lnSpc>
              <a:spcPct val="90000"/>
            </a:lnSpc>
            <a:spcBef>
              <a:spcPct val="0"/>
            </a:spcBef>
            <a:spcAft>
              <a:spcPct val="35000"/>
            </a:spcAft>
            <a:buNone/>
          </a:pPr>
          <a:r>
            <a:rPr lang="ar-EG" sz="2300" b="1" kern="1200" dirty="0"/>
            <a:t>2020: تم موافقة ا</a:t>
          </a:r>
          <a:r>
            <a:rPr lang="ar-QA" sz="2300" b="1" kern="1200" dirty="0"/>
            <a:t>لمجلس الوزاري</a:t>
          </a:r>
          <a:r>
            <a:rPr lang="ar-EG" sz="2300" b="1" kern="1200" dirty="0"/>
            <a:t> </a:t>
          </a:r>
          <a:r>
            <a:rPr lang="ar-QA" sz="2300" b="1" kern="1200" dirty="0"/>
            <a:t>العرب</a:t>
          </a:r>
          <a:r>
            <a:rPr lang="ar-EG" sz="2300" b="1" kern="1200" dirty="0"/>
            <a:t>ي للكهرباء على نسخة 2020 لاتفاقيتي السوق</a:t>
          </a:r>
          <a:r>
            <a:rPr lang="ar-QA" sz="2300" b="1" kern="1200" dirty="0"/>
            <a:t> </a:t>
          </a:r>
          <a:r>
            <a:rPr lang="ar-EG" sz="2300" b="1" kern="1200" dirty="0"/>
            <a:t> </a:t>
          </a:r>
          <a:endParaRPr lang="en-US" sz="2300" b="1" kern="1200" dirty="0"/>
        </a:p>
      </dsp:txBody>
      <dsp:txXfrm>
        <a:off x="2444294" y="3124438"/>
        <a:ext cx="2067844" cy="2401977"/>
      </dsp:txXfrm>
    </dsp:sp>
    <dsp:sp modelId="{C575A263-500E-4332-BDAE-081181CE2478}">
      <dsp:nvSpPr>
        <dsp:cNvPr id="0" name=""/>
        <dsp:cNvSpPr/>
      </dsp:nvSpPr>
      <dsp:spPr>
        <a:xfrm>
          <a:off x="4013465" y="2286868"/>
          <a:ext cx="352778" cy="352778"/>
        </a:xfrm>
        <a:prstGeom prst="triangle">
          <a:avLst>
            <a:gd name="adj" fmla="val 100000"/>
          </a:avLst>
        </a:prstGeom>
        <a:solidFill>
          <a:schemeClr val="accent2">
            <a:hueOff val="1755570"/>
            <a:satOff val="-2190"/>
            <a:lumOff val="515"/>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2E671-9A30-4B69-BCBC-30C4B6734780}">
      <dsp:nvSpPr>
        <dsp:cNvPr id="0" name=""/>
        <dsp:cNvSpPr/>
      </dsp:nvSpPr>
      <dsp:spPr>
        <a:xfrm rot="5400000">
          <a:off x="4993186" y="944666"/>
          <a:ext cx="1244619" cy="2071019"/>
        </a:xfrm>
        <a:prstGeom prst="corner">
          <a:avLst>
            <a:gd name="adj1" fmla="val 16120"/>
            <a:gd name="adj2" fmla="val 1611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8F0D5-8F35-447E-851B-41F9651F40E4}">
      <dsp:nvSpPr>
        <dsp:cNvPr id="0" name=""/>
        <dsp:cNvSpPr/>
      </dsp:nvSpPr>
      <dsp:spPr>
        <a:xfrm>
          <a:off x="4716454" y="1655964"/>
          <a:ext cx="2142109" cy="349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rtlCol="0" anchor="t" anchorCtr="0">
          <a:noAutofit/>
        </a:bodyPr>
        <a:lstStyle/>
        <a:p>
          <a:pPr marL="0" lvl="0" indent="0" algn="justLow" defTabSz="1022350" rtl="1">
            <a:lnSpc>
              <a:spcPct val="90000"/>
            </a:lnSpc>
            <a:spcBef>
              <a:spcPct val="0"/>
            </a:spcBef>
            <a:spcAft>
              <a:spcPct val="35000"/>
            </a:spcAft>
            <a:buNone/>
          </a:pPr>
          <a:r>
            <a:rPr lang="ar-EG" sz="2300" b="1" kern="1200" dirty="0"/>
            <a:t>2022: تم إضافة تعديلات طفيفة على نسخة 2020 بعد تقديم بعض الملاحظات من بعض الدول</a:t>
          </a:r>
          <a:endParaRPr lang="en-US" sz="2300" b="1" kern="1200" dirty="0"/>
        </a:p>
      </dsp:txBody>
      <dsp:txXfrm>
        <a:off x="4716454" y="1655964"/>
        <a:ext cx="2142109" cy="3495485"/>
      </dsp:txXfrm>
    </dsp:sp>
    <dsp:sp modelId="{7E03D91E-8B58-4480-9797-BABBAFF38F2A}">
      <dsp:nvSpPr>
        <dsp:cNvPr id="0" name=""/>
        <dsp:cNvSpPr/>
      </dsp:nvSpPr>
      <dsp:spPr>
        <a:xfrm>
          <a:off x="6302377" y="792195"/>
          <a:ext cx="352778" cy="352778"/>
        </a:xfrm>
        <a:prstGeom prst="triangle">
          <a:avLst>
            <a:gd name="adj" fmla="val 100000"/>
          </a:avLst>
        </a:prstGeom>
        <a:solidFill>
          <a:schemeClr val="accent2">
            <a:hueOff val="2925949"/>
            <a:satOff val="-3649"/>
            <a:lumOff val="858"/>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5E2B8F-EABC-4564-B0AB-2C96B8734EA2}">
      <dsp:nvSpPr>
        <dsp:cNvPr id="0" name=""/>
        <dsp:cNvSpPr/>
      </dsp:nvSpPr>
      <dsp:spPr>
        <a:xfrm rot="5400000">
          <a:off x="7282098" y="221252"/>
          <a:ext cx="1244619" cy="2071019"/>
        </a:xfrm>
        <a:prstGeom prst="corner">
          <a:avLst>
            <a:gd name="adj1" fmla="val 16120"/>
            <a:gd name="adj2" fmla="val 1611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D77E6-E009-4F97-BC57-50B4FE117285}">
      <dsp:nvSpPr>
        <dsp:cNvPr id="0" name=""/>
        <dsp:cNvSpPr/>
      </dsp:nvSpPr>
      <dsp:spPr>
        <a:xfrm>
          <a:off x="7074340" y="840041"/>
          <a:ext cx="1869727" cy="163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ctr" defTabSz="2889250" rtl="1">
            <a:lnSpc>
              <a:spcPct val="90000"/>
            </a:lnSpc>
            <a:spcBef>
              <a:spcPct val="0"/>
            </a:spcBef>
            <a:spcAft>
              <a:spcPct val="35000"/>
            </a:spcAft>
            <a:buNone/>
          </a:pPr>
          <a:endParaRPr lang="en-US" sz="6500" kern="1200" dirty="0"/>
        </a:p>
      </dsp:txBody>
      <dsp:txXfrm>
        <a:off x="7074340" y="840041"/>
        <a:ext cx="1869727" cy="1638926"/>
      </dsp:txXfrm>
    </dsp:sp>
    <dsp:sp modelId="{709C1665-9597-45F8-9F3B-4DE7B35AD6E8}">
      <dsp:nvSpPr>
        <dsp:cNvPr id="0" name=""/>
        <dsp:cNvSpPr/>
      </dsp:nvSpPr>
      <dsp:spPr>
        <a:xfrm>
          <a:off x="8591289" y="68781"/>
          <a:ext cx="352778" cy="352778"/>
        </a:xfrm>
        <a:prstGeom prst="triangle">
          <a:avLst>
            <a:gd name="adj" fmla="val 100000"/>
          </a:avLst>
        </a:prstGeom>
        <a:solidFill>
          <a:schemeClr val="accent2">
            <a:hueOff val="4096329"/>
            <a:satOff val="-5109"/>
            <a:lumOff val="1201"/>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FD70C7-E045-4576-A5D3-CA567A745593}">
      <dsp:nvSpPr>
        <dsp:cNvPr id="0" name=""/>
        <dsp:cNvSpPr/>
      </dsp:nvSpPr>
      <dsp:spPr>
        <a:xfrm rot="5400000">
          <a:off x="9571010" y="-345140"/>
          <a:ext cx="1244619" cy="2071019"/>
        </a:xfrm>
        <a:prstGeom prst="corner">
          <a:avLst>
            <a:gd name="adj1" fmla="val 16120"/>
            <a:gd name="adj2" fmla="val 161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00C87-A07C-4697-A25D-D391E25A55CA}">
      <dsp:nvSpPr>
        <dsp:cNvPr id="0" name=""/>
        <dsp:cNvSpPr/>
      </dsp:nvSpPr>
      <dsp:spPr>
        <a:xfrm>
          <a:off x="7153084" y="973092"/>
          <a:ext cx="1869727" cy="163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7153084" y="973092"/>
        <a:ext cx="1869727" cy="1638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391D0-9722-4CB8-8F48-49FCC5859872}">
      <dsp:nvSpPr>
        <dsp:cNvPr id="0" name=""/>
        <dsp:cNvSpPr/>
      </dsp:nvSpPr>
      <dsp:spPr>
        <a:xfrm>
          <a:off x="965065" y="1462851"/>
          <a:ext cx="3109186" cy="310914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dirty="0"/>
            <a:t>استكمال خارطة الطريق والدراسات التجريبية لتبادل الطاقة</a:t>
          </a:r>
          <a:endParaRPr lang="en-US" sz="2800" kern="1200" dirty="0"/>
        </a:p>
      </dsp:txBody>
      <dsp:txXfrm>
        <a:off x="1420395" y="1918174"/>
        <a:ext cx="2198526" cy="2198495"/>
      </dsp:txXfrm>
    </dsp:sp>
    <dsp:sp modelId="{AD49FC7D-8171-43CE-AAB5-61FAFBBC459F}">
      <dsp:nvSpPr>
        <dsp:cNvPr id="0" name=""/>
        <dsp:cNvSpPr/>
      </dsp:nvSpPr>
      <dsp:spPr>
        <a:xfrm>
          <a:off x="3711561" y="2073625"/>
          <a:ext cx="3109186" cy="3109141"/>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EG" sz="2800" b="1" kern="1200" dirty="0"/>
            <a:t>اعتماد اتفاقيتي السوق العربية المشتركة للكهرباء</a:t>
          </a:r>
          <a:endParaRPr lang="en-US" sz="2800" kern="1200" dirty="0"/>
        </a:p>
      </dsp:txBody>
      <dsp:txXfrm>
        <a:off x="4166891" y="2528948"/>
        <a:ext cx="2198526" cy="2198495"/>
      </dsp:txXfrm>
    </dsp:sp>
    <dsp:sp modelId="{635D6E25-6902-4E42-A6F0-E3C3A55D2E99}">
      <dsp:nvSpPr>
        <dsp:cNvPr id="0" name=""/>
        <dsp:cNvSpPr/>
      </dsp:nvSpPr>
      <dsp:spPr>
        <a:xfrm>
          <a:off x="6443853" y="1297569"/>
          <a:ext cx="3109186" cy="3109141"/>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895350">
            <a:lnSpc>
              <a:spcPct val="90000"/>
            </a:lnSpc>
            <a:spcBef>
              <a:spcPct val="0"/>
            </a:spcBef>
            <a:spcAft>
              <a:spcPct val="35000"/>
            </a:spcAft>
            <a:buNone/>
          </a:pPr>
          <a:r>
            <a:rPr lang="ar-EG" sz="2800" b="1" kern="1200" dirty="0"/>
            <a:t>المرحلة التمهيدية لإنشاء لجنتي السوق </a:t>
          </a:r>
        </a:p>
        <a:p>
          <a:pPr marL="0" lvl="0" indent="0" algn="ctr" defTabSz="895350" rtl="1">
            <a:lnSpc>
              <a:spcPct val="90000"/>
            </a:lnSpc>
            <a:spcBef>
              <a:spcPct val="0"/>
            </a:spcBef>
            <a:spcAft>
              <a:spcPct val="35000"/>
            </a:spcAft>
            <a:buNone/>
          </a:pPr>
          <a:r>
            <a:rPr lang="en-US" sz="2800" b="1" kern="1200" dirty="0"/>
            <a:t>)</a:t>
          </a:r>
          <a:r>
            <a:rPr lang="ar-EG" sz="2800" b="1" kern="1200" dirty="0"/>
            <a:t>بناء القدرات وتقديم الدعم الفني</a:t>
          </a:r>
          <a:r>
            <a:rPr lang="en-US" sz="2800" b="1" kern="1200" dirty="0"/>
            <a:t>(</a:t>
          </a:r>
          <a:endParaRPr lang="ar-EG" sz="2800" b="1" kern="1200" dirty="0"/>
        </a:p>
      </dsp:txBody>
      <dsp:txXfrm>
        <a:off x="6899183" y="1752892"/>
        <a:ext cx="2198526" cy="21984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71796" y="1"/>
            <a:ext cx="3038604" cy="466752"/>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638" y="1"/>
            <a:ext cx="3038604" cy="466752"/>
          </a:xfrm>
          <a:prstGeom prst="rect">
            <a:avLst/>
          </a:prstGeom>
        </p:spPr>
        <p:txBody>
          <a:bodyPr vert="horz" lIns="91440" tIns="45720" rIns="91440" bIns="45720" rtlCol="1"/>
          <a:lstStyle>
            <a:lvl1pPr algn="r">
              <a:defRPr sz="1200"/>
            </a:lvl1pPr>
          </a:lstStyle>
          <a:p>
            <a:fld id="{E26E832D-57C5-45F0-ABB8-E1F96922EBB1}" type="datetimeFigureOut">
              <a:rPr lang="en-US" smtClean="0"/>
              <a:t>12/11/2022</a:t>
            </a:fld>
            <a:endParaRPr lang="en-US"/>
          </a:p>
        </p:txBody>
      </p:sp>
      <p:sp>
        <p:nvSpPr>
          <p:cNvPr id="4" name="عنصر نائب لصورة الشريحة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700713" y="4474283"/>
            <a:ext cx="5608975" cy="3659696"/>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971796" y="8829648"/>
            <a:ext cx="3038604" cy="466752"/>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638" y="8829648"/>
            <a:ext cx="3038604" cy="466752"/>
          </a:xfrm>
          <a:prstGeom prst="rect">
            <a:avLst/>
          </a:prstGeom>
        </p:spPr>
        <p:txBody>
          <a:bodyPr vert="horz" lIns="91440" tIns="45720" rIns="91440" bIns="45720" rtlCol="1" anchor="b"/>
          <a:lstStyle>
            <a:lvl1pPr algn="r">
              <a:defRPr sz="1200"/>
            </a:lvl1pPr>
          </a:lstStyle>
          <a:p>
            <a:fld id="{32C7BAEE-DE2E-428F-9976-E1B0781F4539}" type="slidenum">
              <a:rPr lang="en-US" smtClean="0"/>
              <a:t>‹#›</a:t>
            </a:fld>
            <a:endParaRPr lang="en-US"/>
          </a:p>
        </p:txBody>
      </p:sp>
    </p:spTree>
    <p:extLst>
      <p:ext uri="{BB962C8B-B14F-4D97-AF65-F5344CB8AC3E}">
        <p14:creationId xmlns:p14="http://schemas.microsoft.com/office/powerpoint/2010/main" val="6579404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7BAEE-DE2E-428F-9976-E1B0781F4539}" type="slidenum">
              <a:rPr lang="en-US" smtClean="0"/>
              <a:t>3</a:t>
            </a:fld>
            <a:endParaRPr lang="en-US"/>
          </a:p>
        </p:txBody>
      </p:sp>
    </p:spTree>
    <p:extLst>
      <p:ext uri="{BB962C8B-B14F-4D97-AF65-F5344CB8AC3E}">
        <p14:creationId xmlns:p14="http://schemas.microsoft.com/office/powerpoint/2010/main" val="161695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Low">
              <a:lnSpc>
                <a:spcPts val="2700"/>
              </a:lnSpc>
              <a:spcBef>
                <a:spcPts val="0"/>
              </a:spcBef>
              <a:spcAft>
                <a:spcPts val="1200"/>
              </a:spcAft>
              <a:tabLst>
                <a:tab pos="360045" algn="l"/>
              </a:tabLst>
            </a:pPr>
            <a:r>
              <a:rPr lang="ar-EG" sz="1200" dirty="0">
                <a:latin typeface="Arial" panose="020B0604020202020204" pitchFamily="34" charset="0"/>
                <a:ea typeface="Times New Roman" panose="02020603050405020304" pitchFamily="18" charset="0"/>
              </a:rPr>
              <a:t>1. </a:t>
            </a:r>
            <a:r>
              <a:rPr lang="ar-SA" sz="1200" dirty="0">
                <a:latin typeface="Arial" panose="020B0604020202020204" pitchFamily="34" charset="0"/>
                <a:ea typeface="Times New Roman" panose="02020603050405020304" pitchFamily="18" charset="0"/>
              </a:rPr>
              <a:t>تحقيق أفضل النتائج على المدى القصير والمدى الطويل لإمدادات الكهرباء على أساس إقليمي عربي عام، وليس فقط على أساس وطني؛</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lvl="0" algn="justLow">
              <a:lnSpc>
                <a:spcPts val="2700"/>
              </a:lnSpc>
              <a:spcBef>
                <a:spcPts val="0"/>
              </a:spcBef>
              <a:spcAft>
                <a:spcPts val="1200"/>
              </a:spcAft>
              <a:tabLst>
                <a:tab pos="360045" algn="l"/>
              </a:tabLst>
            </a:pPr>
            <a:r>
              <a:rPr lang="ar-EG" sz="1200" dirty="0">
                <a:latin typeface="Arial" panose="020B0604020202020204" pitchFamily="34" charset="0"/>
                <a:ea typeface="Times New Roman" panose="02020603050405020304" pitchFamily="18" charset="0"/>
              </a:rPr>
              <a:t>2. </a:t>
            </a:r>
            <a:r>
              <a:rPr lang="ar-SA" sz="1200" dirty="0">
                <a:latin typeface="Arial" panose="020B0604020202020204" pitchFamily="34" charset="0"/>
                <a:ea typeface="Times New Roman" panose="02020603050405020304" pitchFamily="18" charset="0"/>
              </a:rPr>
              <a:t>العمل من أجل ملائمة الأطر التشريعية والتنظيمية والظروف التقنية والاقتصادية لتوسيع التبادلات التجارية بين الدول الأعضاء في مجال الكهرباء، وذلك بتمكين تجارة وتبادل الكهرباء بين مشتري وبائعي الكهرباء ليس فقط داخل أسواقهم الوطنية، بل على مستوى جميع أسواق الدول الأعضاء على أساس الوصول العادل للشبكة والمنافسة.</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lvl="0" algn="justLow">
              <a:lnSpc>
                <a:spcPts val="2700"/>
              </a:lnSpc>
              <a:spcBef>
                <a:spcPts val="0"/>
              </a:spcBef>
              <a:spcAft>
                <a:spcPts val="1200"/>
              </a:spcAft>
              <a:tabLst>
                <a:tab pos="360045" algn="l"/>
              </a:tabLst>
            </a:pPr>
            <a:r>
              <a:rPr lang="ar-EG" sz="1200" dirty="0">
                <a:latin typeface="Arial" panose="020B0604020202020204" pitchFamily="34" charset="0"/>
                <a:ea typeface="Times New Roman" panose="02020603050405020304" pitchFamily="18" charset="0"/>
              </a:rPr>
              <a:t>3. </a:t>
            </a:r>
            <a:r>
              <a:rPr lang="ar-SA" sz="1200" dirty="0">
                <a:latin typeface="Arial" panose="020B0604020202020204" pitchFamily="34" charset="0"/>
                <a:ea typeface="Times New Roman" panose="02020603050405020304" pitchFamily="18" charset="0"/>
              </a:rPr>
              <a:t>تشجيع الاستثمار العام والخاص في المشروعات الكبيرة في مجال توليد ونقل الكهرباء ذات الأهمية الإقليمية على أساس خفض التكلفة الناتج عن وفورات الإنتاج التي تتيحها السوق التنافسية الإقليمية الكبيرة.</a:t>
            </a:r>
            <a:endParaRPr lang="en-US" sz="12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2C7BAEE-DE2E-428F-9976-E1B0781F4539}" type="slidenum">
              <a:rPr lang="en-US" smtClean="0"/>
              <a:t>5</a:t>
            </a:fld>
            <a:endParaRPr lang="en-US"/>
          </a:p>
        </p:txBody>
      </p:sp>
    </p:spTree>
    <p:extLst>
      <p:ext uri="{BB962C8B-B14F-4D97-AF65-F5344CB8AC3E}">
        <p14:creationId xmlns:p14="http://schemas.microsoft.com/office/powerpoint/2010/main" val="25393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2C02AB-1FF9-4819-8E65-33FE72611DE1}" type="slidenum">
              <a:rPr lang="en-US" smtClean="0"/>
              <a:t>10</a:t>
            </a:fld>
            <a:endParaRPr lang="en-US"/>
          </a:p>
        </p:txBody>
      </p:sp>
    </p:spTree>
    <p:extLst>
      <p:ext uri="{BB962C8B-B14F-4D97-AF65-F5344CB8AC3E}">
        <p14:creationId xmlns:p14="http://schemas.microsoft.com/office/powerpoint/2010/main" val="294273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7BAEE-DE2E-428F-9976-E1B0781F4539}" type="slidenum">
              <a:rPr lang="en-US" smtClean="0"/>
              <a:t>13</a:t>
            </a:fld>
            <a:endParaRPr lang="en-US"/>
          </a:p>
        </p:txBody>
      </p:sp>
    </p:spTree>
    <p:extLst>
      <p:ext uri="{BB962C8B-B14F-4D97-AF65-F5344CB8AC3E}">
        <p14:creationId xmlns:p14="http://schemas.microsoft.com/office/powerpoint/2010/main" val="18577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C7BAEE-DE2E-428F-9976-E1B0781F4539}" type="slidenum">
              <a:rPr lang="en-US" smtClean="0"/>
              <a:t>15</a:t>
            </a:fld>
            <a:endParaRPr lang="en-US"/>
          </a:p>
        </p:txBody>
      </p:sp>
    </p:spTree>
    <p:extLst>
      <p:ext uri="{BB962C8B-B14F-4D97-AF65-F5344CB8AC3E}">
        <p14:creationId xmlns:p14="http://schemas.microsoft.com/office/powerpoint/2010/main" val="72014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a:prstGeom prst="rect">
            <a:avLst/>
          </a:prstGeo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a:xfrm>
            <a:off x="9347200" y="6470468"/>
            <a:ext cx="2844800" cy="365125"/>
          </a:xfrm>
          <a:prstGeom prst="rect">
            <a:avLst/>
          </a:prstGeom>
        </p:spPr>
        <p:txBody>
          <a:bodyPr/>
          <a:lstStyle>
            <a:lvl1pPr>
              <a:defRPr sz="1400"/>
            </a:lvl1pPr>
          </a:lstStyle>
          <a:p>
            <a:pPr algn="r" rtl="1"/>
            <a:fld id="{9830D6CB-ABDC-41BC-8C4F-E5C2ACD6B494}" type="datetimeFigureOut">
              <a:rPr lang="ar-EG" smtClean="0">
                <a:solidFill>
                  <a:prstClr val="black"/>
                </a:solidFill>
              </a:rPr>
              <a:pPr algn="r" rtl="1"/>
              <a:t>18/05/1444</a:t>
            </a:fld>
            <a:endParaRPr lang="ar-EG" dirty="0">
              <a:solidFill>
                <a:prstClr val="black"/>
              </a:solidFill>
            </a:endParaRPr>
          </a:p>
        </p:txBody>
      </p:sp>
      <p:sp>
        <p:nvSpPr>
          <p:cNvPr id="6" name="Slide Number Placeholder 5"/>
          <p:cNvSpPr>
            <a:spLocks noGrp="1"/>
          </p:cNvSpPr>
          <p:nvPr>
            <p:ph type="sldNum" sz="quarter" idx="12"/>
          </p:nvPr>
        </p:nvSpPr>
        <p:spPr>
          <a:xfrm>
            <a:off x="0" y="6492880"/>
            <a:ext cx="2844800" cy="365125"/>
          </a:xfrm>
          <a:prstGeom prst="rect">
            <a:avLst/>
          </a:prstGeom>
        </p:spPr>
        <p:txBody>
          <a:bodyPr/>
          <a:lstStyle>
            <a:lvl1pPr algn="l">
              <a:defRPr>
                <a:solidFill>
                  <a:srgbClr val="3F7E00"/>
                </a:solidFill>
              </a:defRPr>
            </a:lvl1pPr>
          </a:lstStyle>
          <a:p>
            <a:pPr rtl="1"/>
            <a:fld id="{72CB3B53-284D-44FA-B24D-1B2C1A61E611}" type="slidenum">
              <a:rPr lang="ar-EG" smtClean="0"/>
              <a:pPr rtl="1"/>
              <a:t>‹#›</a:t>
            </a:fld>
            <a:endParaRPr lang="ar-EG" dirty="0"/>
          </a:p>
        </p:txBody>
      </p:sp>
    </p:spTree>
    <p:extLst>
      <p:ext uri="{BB962C8B-B14F-4D97-AF65-F5344CB8AC3E}">
        <p14:creationId xmlns:p14="http://schemas.microsoft.com/office/powerpoint/2010/main" val="2062357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a:xfrm>
            <a:off x="8737600" y="6356365"/>
            <a:ext cx="2844800" cy="365125"/>
          </a:xfrm>
          <a:prstGeom prst="rect">
            <a:avLst/>
          </a:prstGeom>
        </p:spPr>
        <p:txBody>
          <a:bodyPr/>
          <a:lstStyle/>
          <a:p>
            <a:pPr algn="r" rtl="1"/>
            <a:fld id="{9830D6CB-ABDC-41BC-8C4F-E5C2ACD6B494}" type="datetimeFigureOut">
              <a:rPr lang="ar-EG">
                <a:solidFill>
                  <a:prstClr val="black"/>
                </a:solidFill>
              </a:rPr>
              <a:pPr algn="r" rtl="1"/>
              <a:t>18/05/1444</a:t>
            </a:fld>
            <a:endParaRPr lang="ar-EG" dirty="0">
              <a:solidFill>
                <a:prstClr val="black"/>
              </a:solidFill>
            </a:endParaRPr>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pPr algn="r" rtl="1"/>
            <a:endParaRPr lang="ar-EG" dirty="0">
              <a:solidFill>
                <a:prstClr val="black"/>
              </a:solidFill>
            </a:endParaRPr>
          </a:p>
        </p:txBody>
      </p:sp>
      <p:sp>
        <p:nvSpPr>
          <p:cNvPr id="6" name="Slide Number Placeholder 5"/>
          <p:cNvSpPr>
            <a:spLocks noGrp="1"/>
          </p:cNvSpPr>
          <p:nvPr>
            <p:ph type="sldNum" sz="quarter" idx="12"/>
          </p:nvPr>
        </p:nvSpPr>
        <p:spPr>
          <a:xfrm>
            <a:off x="609600" y="6356365"/>
            <a:ext cx="2844800" cy="365125"/>
          </a:xfrm>
          <a:prstGeom prst="rect">
            <a:avLst/>
          </a:prstGeom>
        </p:spPr>
        <p:txBody>
          <a:bodyPr/>
          <a:lstStyle/>
          <a:p>
            <a:pPr algn="r" rtl="1"/>
            <a:fld id="{72CB3B53-284D-44FA-B24D-1B2C1A61E611}" type="slidenum">
              <a:rPr lang="ar-EG">
                <a:solidFill>
                  <a:prstClr val="black"/>
                </a:solidFill>
              </a:rPr>
              <a:pPr algn="r" rtl="1"/>
              <a:t>‹#›</a:t>
            </a:fld>
            <a:endParaRPr lang="ar-EG" dirty="0">
              <a:solidFill>
                <a:prstClr val="black"/>
              </a:solidFill>
            </a:endParaRPr>
          </a:p>
        </p:txBody>
      </p:sp>
      <p:sp>
        <p:nvSpPr>
          <p:cNvPr id="7" name="TextBox 6">
            <a:extLst>
              <a:ext uri="{FF2B5EF4-FFF2-40B4-BE49-F238E27FC236}">
                <a16:creationId xmlns:a16="http://schemas.microsoft.com/office/drawing/2014/main" id="{9B336EE1-9850-4150-AC84-EDF960D9A4BA}"/>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9595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a:prstGeom prst="rect">
            <a:avLst/>
          </a:prstGeo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53"/>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a:xfrm>
            <a:off x="8737600" y="6356365"/>
            <a:ext cx="2844800" cy="365125"/>
          </a:xfrm>
          <a:prstGeom prst="rect">
            <a:avLst/>
          </a:prstGeom>
        </p:spPr>
        <p:txBody>
          <a:bodyPr/>
          <a:lstStyle/>
          <a:p>
            <a:pPr algn="r" rtl="1"/>
            <a:fld id="{9830D6CB-ABDC-41BC-8C4F-E5C2ACD6B494}" type="datetimeFigureOut">
              <a:rPr lang="ar-EG">
                <a:solidFill>
                  <a:prstClr val="black"/>
                </a:solidFill>
              </a:rPr>
              <a:pPr algn="r" rtl="1"/>
              <a:t>18/05/1444</a:t>
            </a:fld>
            <a:endParaRPr lang="ar-EG" dirty="0">
              <a:solidFill>
                <a:prstClr val="black"/>
              </a:solidFill>
            </a:endParaRPr>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pPr algn="r" rtl="1"/>
            <a:endParaRPr lang="ar-EG" dirty="0">
              <a:solidFill>
                <a:prstClr val="black"/>
              </a:solidFill>
            </a:endParaRPr>
          </a:p>
        </p:txBody>
      </p:sp>
      <p:sp>
        <p:nvSpPr>
          <p:cNvPr id="6" name="Slide Number Placeholder 5"/>
          <p:cNvSpPr>
            <a:spLocks noGrp="1"/>
          </p:cNvSpPr>
          <p:nvPr>
            <p:ph type="sldNum" sz="quarter" idx="12"/>
          </p:nvPr>
        </p:nvSpPr>
        <p:spPr>
          <a:xfrm>
            <a:off x="609600" y="6356365"/>
            <a:ext cx="2844800" cy="365125"/>
          </a:xfrm>
          <a:prstGeom prst="rect">
            <a:avLst/>
          </a:prstGeom>
        </p:spPr>
        <p:txBody>
          <a:bodyPr/>
          <a:lstStyle/>
          <a:p>
            <a:pPr algn="r" rtl="1"/>
            <a:fld id="{72CB3B53-284D-44FA-B24D-1B2C1A61E611}" type="slidenum">
              <a:rPr lang="ar-EG">
                <a:solidFill>
                  <a:prstClr val="black"/>
                </a:solidFill>
              </a:rPr>
              <a:pPr algn="r" rtl="1"/>
              <a:t>‹#›</a:t>
            </a:fld>
            <a:endParaRPr lang="ar-EG" dirty="0">
              <a:solidFill>
                <a:prstClr val="black"/>
              </a:solidFill>
            </a:endParaRPr>
          </a:p>
        </p:txBody>
      </p:sp>
      <p:sp>
        <p:nvSpPr>
          <p:cNvPr id="7" name="TextBox 6">
            <a:extLst>
              <a:ext uri="{FF2B5EF4-FFF2-40B4-BE49-F238E27FC236}">
                <a16:creationId xmlns:a16="http://schemas.microsoft.com/office/drawing/2014/main" id="{5342445B-8F97-4F6F-953F-15581A80C842}"/>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6297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244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7967-5FF4-4F94-8919-D65759D5F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A360E-7E40-42CD-86C1-2C5B05F0ED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B3C63-0E6C-4B68-840B-4C497D603C29}"/>
              </a:ext>
            </a:extLst>
          </p:cNvPr>
          <p:cNvSpPr>
            <a:spLocks noGrp="1"/>
          </p:cNvSpPr>
          <p:nvPr>
            <p:ph type="dt" sz="half" idx="10"/>
          </p:nvPr>
        </p:nvSpPr>
        <p:spPr/>
        <p:txBody>
          <a:bodyPr/>
          <a:lstStyle/>
          <a:p>
            <a:fld id="{3407ED23-D605-4643-A827-F4AC73BF3918}" type="datetimeFigureOut">
              <a:rPr lang="en-US" smtClean="0"/>
              <a:t>12/11/2022</a:t>
            </a:fld>
            <a:endParaRPr lang="en-US"/>
          </a:p>
        </p:txBody>
      </p:sp>
      <p:sp>
        <p:nvSpPr>
          <p:cNvPr id="5" name="Footer Placeholder 4">
            <a:extLst>
              <a:ext uri="{FF2B5EF4-FFF2-40B4-BE49-F238E27FC236}">
                <a16:creationId xmlns:a16="http://schemas.microsoft.com/office/drawing/2014/main" id="{C893E76A-DF62-413D-A738-FEDD35DCE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2126D-C23E-4447-B90E-B92EC04823D5}"/>
              </a:ext>
            </a:extLst>
          </p:cNvPr>
          <p:cNvSpPr>
            <a:spLocks noGrp="1"/>
          </p:cNvSpPr>
          <p:nvPr>
            <p:ph type="sldNum" sz="quarter" idx="12"/>
          </p:nvPr>
        </p:nvSpPr>
        <p:spPr/>
        <p:txBody>
          <a:bodyPr/>
          <a:lstStyle/>
          <a:p>
            <a:fld id="{9537042A-9E43-469D-B043-1CC6B00EF5F9}" type="slidenum">
              <a:rPr lang="en-US" smtClean="0"/>
              <a:t>‹#›</a:t>
            </a:fld>
            <a:endParaRPr lang="en-US"/>
          </a:p>
        </p:txBody>
      </p:sp>
    </p:spTree>
    <p:extLst>
      <p:ext uri="{BB962C8B-B14F-4D97-AF65-F5344CB8AC3E}">
        <p14:creationId xmlns:p14="http://schemas.microsoft.com/office/powerpoint/2010/main" val="130770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a:prstGeom prst="rect">
            <a:avLst/>
          </a:prstGeo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a:xfrm>
            <a:off x="9347200" y="6470468"/>
            <a:ext cx="2844800" cy="365125"/>
          </a:xfrm>
          <a:prstGeom prst="rect">
            <a:avLst/>
          </a:prstGeom>
        </p:spPr>
        <p:txBody>
          <a:bodyPr/>
          <a:lstStyle>
            <a:lvl1pPr>
              <a:defRPr sz="1400"/>
            </a:lvl1pPr>
          </a:lstStyle>
          <a:p>
            <a:fld id="{9830D6CB-ABDC-41BC-8C4F-E5C2ACD6B494}" type="datetimeFigureOut">
              <a:rPr lang="ar-EG" smtClean="0"/>
              <a:pPr/>
              <a:t>18/05/1444</a:t>
            </a:fld>
            <a:endParaRPr lang="ar-EG" dirty="0"/>
          </a:p>
        </p:txBody>
      </p:sp>
      <p:sp>
        <p:nvSpPr>
          <p:cNvPr id="6" name="Slide Number Placeholder 5"/>
          <p:cNvSpPr>
            <a:spLocks noGrp="1"/>
          </p:cNvSpPr>
          <p:nvPr>
            <p:ph type="sldNum" sz="quarter" idx="12"/>
          </p:nvPr>
        </p:nvSpPr>
        <p:spPr>
          <a:xfrm>
            <a:off x="0" y="6492880"/>
            <a:ext cx="2844800" cy="365125"/>
          </a:xfrm>
          <a:prstGeom prst="rect">
            <a:avLst/>
          </a:prstGeom>
        </p:spPr>
        <p:txBody>
          <a:bodyPr/>
          <a:lstStyle>
            <a:lvl1pPr algn="l">
              <a:defRPr>
                <a:solidFill>
                  <a:srgbClr val="3F7E00"/>
                </a:solidFill>
              </a:defRPr>
            </a:lvl1pPr>
          </a:lstStyle>
          <a:p>
            <a:fld id="{72CB3B53-284D-44FA-B24D-1B2C1A61E611}" type="slidenum">
              <a:rPr lang="ar-EG" smtClean="0"/>
              <a:pPr/>
              <a:t>‹#›</a:t>
            </a:fld>
            <a:endParaRPr lang="ar-EG"/>
          </a:p>
        </p:txBody>
      </p:sp>
    </p:spTree>
    <p:extLst>
      <p:ext uri="{BB962C8B-B14F-4D97-AF65-F5344CB8AC3E}">
        <p14:creationId xmlns:p14="http://schemas.microsoft.com/office/powerpoint/2010/main" val="3821971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170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a:prstGeom prst="rect">
            <a:avLst/>
          </a:prstGeo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5300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18/05/1444</a:t>
            </a:fld>
            <a:endParaRPr lang="ar-EG"/>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3728508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7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18/05/1444</a:t>
            </a:fld>
            <a:endParaRPr lang="ar-EG"/>
          </a:p>
        </p:txBody>
      </p:sp>
      <p:sp>
        <p:nvSpPr>
          <p:cNvPr id="8" name="Footer Placeholder 7"/>
          <p:cNvSpPr>
            <a:spLocks noGrp="1"/>
          </p:cNvSpPr>
          <p:nvPr>
            <p:ph type="ftr" sz="quarter" idx="11"/>
          </p:nvPr>
        </p:nvSpPr>
        <p:spPr>
          <a:xfrm>
            <a:off x="4165600" y="6356365"/>
            <a:ext cx="3860800" cy="365125"/>
          </a:xfrm>
          <a:prstGeom prst="rect">
            <a:avLst/>
          </a:prstGeom>
        </p:spPr>
        <p:txBody>
          <a:bodyPr/>
          <a:lstStyle/>
          <a:p>
            <a:endParaRPr lang="ar-EG"/>
          </a:p>
        </p:txBody>
      </p:sp>
      <p:sp>
        <p:nvSpPr>
          <p:cNvPr id="9" name="Slide Number Placeholder 8"/>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4009762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Date Placeholder 2"/>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18/05/1444</a:t>
            </a:fld>
            <a:endParaRPr lang="ar-EG"/>
          </a:p>
        </p:txBody>
      </p:sp>
      <p:sp>
        <p:nvSpPr>
          <p:cNvPr id="4" name="Footer Placeholder 3"/>
          <p:cNvSpPr>
            <a:spLocks noGrp="1"/>
          </p:cNvSpPr>
          <p:nvPr>
            <p:ph type="ftr" sz="quarter" idx="11"/>
          </p:nvPr>
        </p:nvSpPr>
        <p:spPr>
          <a:xfrm>
            <a:off x="4165600" y="6356365"/>
            <a:ext cx="3860800" cy="365125"/>
          </a:xfrm>
          <a:prstGeom prst="rect">
            <a:avLst/>
          </a:prstGeom>
        </p:spPr>
        <p:txBody>
          <a:bodyPr/>
          <a:lstStyle/>
          <a:p>
            <a:endParaRPr lang="ar-EG"/>
          </a:p>
        </p:txBody>
      </p:sp>
      <p:sp>
        <p:nvSpPr>
          <p:cNvPr id="5" name="Slide Number Placeholder 4"/>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74245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6"/>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TextBox 3">
            <a:extLst>
              <a:ext uri="{FF2B5EF4-FFF2-40B4-BE49-F238E27FC236}">
                <a16:creationId xmlns:a16="http://schemas.microsoft.com/office/drawing/2014/main" id="{DE21FDB5-2F00-4A2D-9D75-E569F3D97B35}"/>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4375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18/05/1444</a:t>
            </a:fld>
            <a:endParaRPr lang="ar-EG"/>
          </a:p>
        </p:txBody>
      </p:sp>
      <p:sp>
        <p:nvSpPr>
          <p:cNvPr id="3" name="Footer Placeholder 2"/>
          <p:cNvSpPr>
            <a:spLocks noGrp="1"/>
          </p:cNvSpPr>
          <p:nvPr>
            <p:ph type="ftr" sz="quarter" idx="11"/>
          </p:nvPr>
        </p:nvSpPr>
        <p:spPr>
          <a:xfrm>
            <a:off x="4165600" y="6356365"/>
            <a:ext cx="3860800" cy="365125"/>
          </a:xfrm>
          <a:prstGeom prst="rect">
            <a:avLst/>
          </a:prstGeom>
        </p:spPr>
        <p:txBody>
          <a:bodyPr/>
          <a:lstStyle/>
          <a:p>
            <a:endParaRPr lang="ar-EG"/>
          </a:p>
        </p:txBody>
      </p:sp>
      <p:sp>
        <p:nvSpPr>
          <p:cNvPr id="4" name="Slide Number Placeholder 3"/>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27795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6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18/05/1444</a:t>
            </a:fld>
            <a:endParaRPr lang="ar-EG"/>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62068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18/05/1444</a:t>
            </a:fld>
            <a:endParaRPr lang="ar-EG"/>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endParaRPr lang="ar-EG"/>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962591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18/05/1444</a:t>
            </a:fld>
            <a:endParaRPr lang="ar-EG"/>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1167920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3"/>
            <a:ext cx="2743200" cy="5851525"/>
          </a:xfrm>
          <a:prstGeom prst="rect">
            <a:avLst/>
          </a:prstGeo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53"/>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a:xfrm>
            <a:off x="8737600" y="6356365"/>
            <a:ext cx="2844800" cy="365125"/>
          </a:xfrm>
          <a:prstGeom prst="rect">
            <a:avLst/>
          </a:prstGeom>
        </p:spPr>
        <p:txBody>
          <a:bodyPr/>
          <a:lstStyle/>
          <a:p>
            <a:fld id="{9830D6CB-ABDC-41BC-8C4F-E5C2ACD6B494}" type="datetimeFigureOut">
              <a:rPr lang="ar-EG" smtClean="0"/>
              <a:t>18/05/1444</a:t>
            </a:fld>
            <a:endParaRPr lang="ar-EG"/>
          </a:p>
        </p:txBody>
      </p:sp>
      <p:sp>
        <p:nvSpPr>
          <p:cNvPr id="5" name="Footer Placeholder 4"/>
          <p:cNvSpPr>
            <a:spLocks noGrp="1"/>
          </p:cNvSpPr>
          <p:nvPr>
            <p:ph type="ftr" sz="quarter" idx="11"/>
          </p:nvPr>
        </p:nvSpPr>
        <p:spPr>
          <a:xfrm>
            <a:off x="4165600" y="6356365"/>
            <a:ext cx="3860800" cy="365125"/>
          </a:xfrm>
          <a:prstGeom prst="rect">
            <a:avLst/>
          </a:prstGeom>
        </p:spPr>
        <p:txBody>
          <a:bodyPr/>
          <a:lstStyle/>
          <a:p>
            <a:endParaRPr lang="ar-EG"/>
          </a:p>
        </p:txBody>
      </p:sp>
      <p:sp>
        <p:nvSpPr>
          <p:cNvPr id="6" name="Slide Number Placeholder 5"/>
          <p:cNvSpPr>
            <a:spLocks noGrp="1"/>
          </p:cNvSpPr>
          <p:nvPr>
            <p:ph type="sldNum" sz="quarter" idx="12"/>
          </p:nvPr>
        </p:nvSpPr>
        <p:spPr>
          <a:xfrm>
            <a:off x="609600" y="6356365"/>
            <a:ext cx="2844800" cy="365125"/>
          </a:xfrm>
          <a:prstGeom prst="rect">
            <a:avLst/>
          </a:prstGeom>
        </p:spPr>
        <p:txBody>
          <a:bodyPr/>
          <a:lstStyle/>
          <a:p>
            <a:fld id="{72CB3B53-284D-44FA-B24D-1B2C1A61E611}" type="slidenum">
              <a:rPr lang="ar-EG" smtClean="0"/>
              <a:t>‹#›</a:t>
            </a:fld>
            <a:endParaRPr lang="ar-EG"/>
          </a:p>
        </p:txBody>
      </p:sp>
    </p:spTree>
    <p:extLst>
      <p:ext uri="{BB962C8B-B14F-4D97-AF65-F5344CB8AC3E}">
        <p14:creationId xmlns:p14="http://schemas.microsoft.com/office/powerpoint/2010/main" val="2754765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36955F-63AC-4B96-B50F-8E2F6014E4D9}" type="datetimeFigureOut">
              <a:rPr lang="en-US" smtClean="0"/>
              <a:t>12/11/2022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64D6F-5FFB-46FD-8A7A-175E8D776CBF}" type="slidenum">
              <a:rPr lang="en-US" smtClean="0"/>
              <a:t>‹#›</a:t>
            </a:fld>
            <a:endParaRPr lang="en-US"/>
          </a:p>
        </p:txBody>
      </p:sp>
    </p:spTree>
    <p:extLst>
      <p:ext uri="{BB962C8B-B14F-4D97-AF65-F5344CB8AC3E}">
        <p14:creationId xmlns:p14="http://schemas.microsoft.com/office/powerpoint/2010/main" val="2998973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6"/>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EG" dirty="0"/>
          </a:p>
        </p:txBody>
      </p:sp>
      <p:sp>
        <p:nvSpPr>
          <p:cNvPr id="4" name="TextBox 3">
            <a:extLst>
              <a:ext uri="{FF2B5EF4-FFF2-40B4-BE49-F238E27FC236}">
                <a16:creationId xmlns:a16="http://schemas.microsoft.com/office/drawing/2014/main" id="{DE21FDB5-2F00-4A2D-9D75-E569F3D97B35}"/>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094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a:prstGeom prst="rect">
            <a:avLst/>
          </a:prstGeo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Box 5">
            <a:extLst>
              <a:ext uri="{FF2B5EF4-FFF2-40B4-BE49-F238E27FC236}">
                <a16:creationId xmlns:a16="http://schemas.microsoft.com/office/drawing/2014/main" id="{F1EFCC03-2750-4869-B969-6B4EC2351109}"/>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2970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a:xfrm>
            <a:off x="8737600" y="6356365"/>
            <a:ext cx="2844800" cy="365125"/>
          </a:xfrm>
          <a:prstGeom prst="rect">
            <a:avLst/>
          </a:prstGeom>
        </p:spPr>
        <p:txBody>
          <a:bodyPr/>
          <a:lstStyle/>
          <a:p>
            <a:pPr algn="r" rtl="1"/>
            <a:fld id="{9830D6CB-ABDC-41BC-8C4F-E5C2ACD6B494}" type="datetimeFigureOut">
              <a:rPr lang="ar-EG">
                <a:solidFill>
                  <a:prstClr val="black"/>
                </a:solidFill>
              </a:rPr>
              <a:pPr algn="r" rtl="1"/>
              <a:t>18/05/1444</a:t>
            </a:fld>
            <a:endParaRPr lang="ar-EG" dirty="0">
              <a:solidFill>
                <a:prstClr val="black"/>
              </a:solidFill>
            </a:endParaRPr>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pPr algn="r" rtl="1"/>
            <a:endParaRPr lang="ar-EG" dirty="0">
              <a:solidFill>
                <a:prstClr val="black"/>
              </a:solidFill>
            </a:endParaRPr>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pPr algn="r" rtl="1"/>
            <a:fld id="{72CB3B53-284D-44FA-B24D-1B2C1A61E611}" type="slidenum">
              <a:rPr lang="ar-EG">
                <a:solidFill>
                  <a:prstClr val="black"/>
                </a:solidFill>
              </a:rPr>
              <a:pPr algn="r" rtl="1"/>
              <a:t>‹#›</a:t>
            </a:fld>
            <a:endParaRPr lang="ar-EG" dirty="0">
              <a:solidFill>
                <a:prstClr val="black"/>
              </a:solidFill>
            </a:endParaRPr>
          </a:p>
        </p:txBody>
      </p:sp>
      <p:sp>
        <p:nvSpPr>
          <p:cNvPr id="8" name="TextBox 7">
            <a:extLst>
              <a:ext uri="{FF2B5EF4-FFF2-40B4-BE49-F238E27FC236}">
                <a16:creationId xmlns:a16="http://schemas.microsoft.com/office/drawing/2014/main" id="{907B717B-4D90-4383-8350-028184F551EB}"/>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7881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7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a:xfrm>
            <a:off x="8737600" y="6356365"/>
            <a:ext cx="2844800" cy="365125"/>
          </a:xfrm>
          <a:prstGeom prst="rect">
            <a:avLst/>
          </a:prstGeom>
        </p:spPr>
        <p:txBody>
          <a:bodyPr/>
          <a:lstStyle/>
          <a:p>
            <a:pPr algn="r" rtl="1"/>
            <a:fld id="{9830D6CB-ABDC-41BC-8C4F-E5C2ACD6B494}" type="datetimeFigureOut">
              <a:rPr lang="ar-EG">
                <a:solidFill>
                  <a:prstClr val="black"/>
                </a:solidFill>
              </a:rPr>
              <a:pPr algn="r" rtl="1"/>
              <a:t>18/05/1444</a:t>
            </a:fld>
            <a:endParaRPr lang="ar-EG" dirty="0">
              <a:solidFill>
                <a:prstClr val="black"/>
              </a:solidFill>
            </a:endParaRPr>
          </a:p>
        </p:txBody>
      </p:sp>
      <p:sp>
        <p:nvSpPr>
          <p:cNvPr id="8" name="Footer Placeholder 7"/>
          <p:cNvSpPr>
            <a:spLocks noGrp="1"/>
          </p:cNvSpPr>
          <p:nvPr>
            <p:ph type="ftr" sz="quarter" idx="11"/>
          </p:nvPr>
        </p:nvSpPr>
        <p:spPr>
          <a:xfrm>
            <a:off x="4165600" y="6356365"/>
            <a:ext cx="3860800" cy="365125"/>
          </a:xfrm>
          <a:prstGeom prst="rect">
            <a:avLst/>
          </a:prstGeom>
        </p:spPr>
        <p:txBody>
          <a:bodyPr/>
          <a:lstStyle/>
          <a:p>
            <a:pPr algn="r" rtl="1"/>
            <a:endParaRPr lang="ar-EG" dirty="0">
              <a:solidFill>
                <a:prstClr val="black"/>
              </a:solidFill>
            </a:endParaRPr>
          </a:p>
        </p:txBody>
      </p:sp>
      <p:sp>
        <p:nvSpPr>
          <p:cNvPr id="9" name="Slide Number Placeholder 8"/>
          <p:cNvSpPr>
            <a:spLocks noGrp="1"/>
          </p:cNvSpPr>
          <p:nvPr>
            <p:ph type="sldNum" sz="quarter" idx="12"/>
          </p:nvPr>
        </p:nvSpPr>
        <p:spPr>
          <a:xfrm>
            <a:off x="609600" y="6356365"/>
            <a:ext cx="2844800" cy="365125"/>
          </a:xfrm>
          <a:prstGeom prst="rect">
            <a:avLst/>
          </a:prstGeom>
        </p:spPr>
        <p:txBody>
          <a:bodyPr/>
          <a:lstStyle/>
          <a:p>
            <a:pPr algn="r" rtl="1"/>
            <a:fld id="{72CB3B53-284D-44FA-B24D-1B2C1A61E611}" type="slidenum">
              <a:rPr lang="ar-EG">
                <a:solidFill>
                  <a:prstClr val="black"/>
                </a:solidFill>
              </a:rPr>
              <a:pPr algn="r" rtl="1"/>
              <a:t>‹#›</a:t>
            </a:fld>
            <a:endParaRPr lang="ar-EG" dirty="0">
              <a:solidFill>
                <a:prstClr val="black"/>
              </a:solidFill>
            </a:endParaRPr>
          </a:p>
        </p:txBody>
      </p:sp>
      <p:sp>
        <p:nvSpPr>
          <p:cNvPr id="10" name="TextBox 9">
            <a:extLst>
              <a:ext uri="{FF2B5EF4-FFF2-40B4-BE49-F238E27FC236}">
                <a16:creationId xmlns:a16="http://schemas.microsoft.com/office/drawing/2014/main" id="{4D1FDB96-476C-4ED5-AFD7-C076B1B10FEA}"/>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7164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ar-EG"/>
          </a:p>
        </p:txBody>
      </p:sp>
      <p:sp>
        <p:nvSpPr>
          <p:cNvPr id="3" name="Date Placeholder 2"/>
          <p:cNvSpPr>
            <a:spLocks noGrp="1"/>
          </p:cNvSpPr>
          <p:nvPr>
            <p:ph type="dt" sz="half" idx="10"/>
          </p:nvPr>
        </p:nvSpPr>
        <p:spPr>
          <a:xfrm>
            <a:off x="8737600" y="6356365"/>
            <a:ext cx="2844800" cy="365125"/>
          </a:xfrm>
          <a:prstGeom prst="rect">
            <a:avLst/>
          </a:prstGeom>
        </p:spPr>
        <p:txBody>
          <a:bodyPr/>
          <a:lstStyle/>
          <a:p>
            <a:pPr algn="r" rtl="1"/>
            <a:fld id="{9830D6CB-ABDC-41BC-8C4F-E5C2ACD6B494}" type="datetimeFigureOut">
              <a:rPr lang="ar-EG">
                <a:solidFill>
                  <a:prstClr val="black"/>
                </a:solidFill>
              </a:rPr>
              <a:pPr algn="r" rtl="1"/>
              <a:t>18/05/1444</a:t>
            </a:fld>
            <a:endParaRPr lang="ar-EG" dirty="0">
              <a:solidFill>
                <a:prstClr val="black"/>
              </a:solidFill>
            </a:endParaRPr>
          </a:p>
        </p:txBody>
      </p:sp>
      <p:sp>
        <p:nvSpPr>
          <p:cNvPr id="4" name="Footer Placeholder 3"/>
          <p:cNvSpPr>
            <a:spLocks noGrp="1"/>
          </p:cNvSpPr>
          <p:nvPr>
            <p:ph type="ftr" sz="quarter" idx="11"/>
          </p:nvPr>
        </p:nvSpPr>
        <p:spPr>
          <a:xfrm>
            <a:off x="4165600" y="6356365"/>
            <a:ext cx="3860800" cy="365125"/>
          </a:xfrm>
          <a:prstGeom prst="rect">
            <a:avLst/>
          </a:prstGeom>
        </p:spPr>
        <p:txBody>
          <a:bodyPr/>
          <a:lstStyle/>
          <a:p>
            <a:pPr algn="r" rtl="1"/>
            <a:endParaRPr lang="ar-EG" dirty="0">
              <a:solidFill>
                <a:prstClr val="black"/>
              </a:solidFill>
            </a:endParaRPr>
          </a:p>
        </p:txBody>
      </p:sp>
      <p:sp>
        <p:nvSpPr>
          <p:cNvPr id="5" name="Slide Number Placeholder 4"/>
          <p:cNvSpPr>
            <a:spLocks noGrp="1"/>
          </p:cNvSpPr>
          <p:nvPr>
            <p:ph type="sldNum" sz="quarter" idx="12"/>
          </p:nvPr>
        </p:nvSpPr>
        <p:spPr>
          <a:xfrm>
            <a:off x="609600" y="6356365"/>
            <a:ext cx="2844800" cy="365125"/>
          </a:xfrm>
          <a:prstGeom prst="rect">
            <a:avLst/>
          </a:prstGeom>
        </p:spPr>
        <p:txBody>
          <a:bodyPr/>
          <a:lstStyle/>
          <a:p>
            <a:pPr algn="r" rtl="1"/>
            <a:fld id="{72CB3B53-284D-44FA-B24D-1B2C1A61E611}" type="slidenum">
              <a:rPr lang="ar-EG">
                <a:solidFill>
                  <a:prstClr val="black"/>
                </a:solidFill>
              </a:rPr>
              <a:pPr algn="r" rtl="1"/>
              <a:t>‹#›</a:t>
            </a:fld>
            <a:endParaRPr lang="ar-EG" dirty="0">
              <a:solidFill>
                <a:prstClr val="black"/>
              </a:solidFill>
            </a:endParaRPr>
          </a:p>
        </p:txBody>
      </p:sp>
    </p:spTree>
    <p:extLst>
      <p:ext uri="{BB962C8B-B14F-4D97-AF65-F5344CB8AC3E}">
        <p14:creationId xmlns:p14="http://schemas.microsoft.com/office/powerpoint/2010/main" val="173548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37600" y="6356365"/>
            <a:ext cx="2844800" cy="365125"/>
          </a:xfrm>
          <a:prstGeom prst="rect">
            <a:avLst/>
          </a:prstGeom>
        </p:spPr>
        <p:txBody>
          <a:bodyPr/>
          <a:lstStyle/>
          <a:p>
            <a:pPr algn="r" rtl="1"/>
            <a:fld id="{9830D6CB-ABDC-41BC-8C4F-E5C2ACD6B494}" type="datetimeFigureOut">
              <a:rPr lang="ar-EG">
                <a:solidFill>
                  <a:prstClr val="black"/>
                </a:solidFill>
              </a:rPr>
              <a:pPr algn="r" rtl="1"/>
              <a:t>18/05/1444</a:t>
            </a:fld>
            <a:endParaRPr lang="ar-EG" dirty="0">
              <a:solidFill>
                <a:prstClr val="black"/>
              </a:solidFill>
            </a:endParaRPr>
          </a:p>
        </p:txBody>
      </p:sp>
      <p:sp>
        <p:nvSpPr>
          <p:cNvPr id="3" name="Footer Placeholder 2"/>
          <p:cNvSpPr>
            <a:spLocks noGrp="1"/>
          </p:cNvSpPr>
          <p:nvPr>
            <p:ph type="ftr" sz="quarter" idx="11"/>
          </p:nvPr>
        </p:nvSpPr>
        <p:spPr>
          <a:xfrm>
            <a:off x="4165600" y="6356365"/>
            <a:ext cx="3860800" cy="365125"/>
          </a:xfrm>
          <a:prstGeom prst="rect">
            <a:avLst/>
          </a:prstGeom>
        </p:spPr>
        <p:txBody>
          <a:bodyPr/>
          <a:lstStyle/>
          <a:p>
            <a:pPr algn="r" rtl="1"/>
            <a:endParaRPr lang="ar-EG" dirty="0">
              <a:solidFill>
                <a:prstClr val="black"/>
              </a:solidFill>
            </a:endParaRPr>
          </a:p>
        </p:txBody>
      </p:sp>
      <p:sp>
        <p:nvSpPr>
          <p:cNvPr id="4" name="Slide Number Placeholder 3"/>
          <p:cNvSpPr>
            <a:spLocks noGrp="1"/>
          </p:cNvSpPr>
          <p:nvPr>
            <p:ph type="sldNum" sz="quarter" idx="12"/>
          </p:nvPr>
        </p:nvSpPr>
        <p:spPr>
          <a:xfrm>
            <a:off x="609600" y="6356365"/>
            <a:ext cx="2844800" cy="365125"/>
          </a:xfrm>
          <a:prstGeom prst="rect">
            <a:avLst/>
          </a:prstGeom>
        </p:spPr>
        <p:txBody>
          <a:bodyPr/>
          <a:lstStyle/>
          <a:p>
            <a:pPr algn="r" rtl="1"/>
            <a:fld id="{72CB3B53-284D-44FA-B24D-1B2C1A61E611}" type="slidenum">
              <a:rPr lang="ar-EG">
                <a:solidFill>
                  <a:prstClr val="black"/>
                </a:solidFill>
              </a:rPr>
              <a:pPr algn="r" rtl="1"/>
              <a:t>‹#›</a:t>
            </a:fld>
            <a:endParaRPr lang="ar-EG" dirty="0">
              <a:solidFill>
                <a:prstClr val="black"/>
              </a:solidFill>
            </a:endParaRPr>
          </a:p>
        </p:txBody>
      </p:sp>
      <p:sp>
        <p:nvSpPr>
          <p:cNvPr id="5" name="TextBox 4">
            <a:extLst>
              <a:ext uri="{FF2B5EF4-FFF2-40B4-BE49-F238E27FC236}">
                <a16:creationId xmlns:a16="http://schemas.microsoft.com/office/drawing/2014/main" id="{A08D6A8A-9E1B-4CBC-AEC9-3338950AE31E}"/>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3995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6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65"/>
            <a:ext cx="2844800" cy="365125"/>
          </a:xfrm>
          <a:prstGeom prst="rect">
            <a:avLst/>
          </a:prstGeom>
        </p:spPr>
        <p:txBody>
          <a:bodyPr/>
          <a:lstStyle/>
          <a:p>
            <a:pPr algn="r" rtl="1"/>
            <a:fld id="{9830D6CB-ABDC-41BC-8C4F-E5C2ACD6B494}" type="datetimeFigureOut">
              <a:rPr lang="ar-EG">
                <a:solidFill>
                  <a:prstClr val="black"/>
                </a:solidFill>
              </a:rPr>
              <a:pPr algn="r" rtl="1"/>
              <a:t>18/05/1444</a:t>
            </a:fld>
            <a:endParaRPr lang="ar-EG" dirty="0">
              <a:solidFill>
                <a:prstClr val="black"/>
              </a:solidFill>
            </a:endParaRPr>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pPr algn="r" rtl="1"/>
            <a:endParaRPr lang="ar-EG" dirty="0">
              <a:solidFill>
                <a:prstClr val="black"/>
              </a:solidFill>
            </a:endParaRPr>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pPr algn="r" rtl="1"/>
            <a:fld id="{72CB3B53-284D-44FA-B24D-1B2C1A61E611}" type="slidenum">
              <a:rPr lang="ar-EG">
                <a:solidFill>
                  <a:prstClr val="black"/>
                </a:solidFill>
              </a:rPr>
              <a:pPr algn="r" rtl="1"/>
              <a:t>‹#›</a:t>
            </a:fld>
            <a:endParaRPr lang="ar-EG" dirty="0">
              <a:solidFill>
                <a:prstClr val="black"/>
              </a:solidFill>
            </a:endParaRPr>
          </a:p>
        </p:txBody>
      </p:sp>
    </p:spTree>
    <p:extLst>
      <p:ext uri="{BB962C8B-B14F-4D97-AF65-F5344CB8AC3E}">
        <p14:creationId xmlns:p14="http://schemas.microsoft.com/office/powerpoint/2010/main" val="145410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ar-EG"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356365"/>
            <a:ext cx="2844800" cy="365125"/>
          </a:xfrm>
          <a:prstGeom prst="rect">
            <a:avLst/>
          </a:prstGeom>
        </p:spPr>
        <p:txBody>
          <a:bodyPr/>
          <a:lstStyle/>
          <a:p>
            <a:pPr algn="r" rtl="1"/>
            <a:fld id="{9830D6CB-ABDC-41BC-8C4F-E5C2ACD6B494}" type="datetimeFigureOut">
              <a:rPr lang="ar-EG">
                <a:solidFill>
                  <a:prstClr val="black"/>
                </a:solidFill>
              </a:rPr>
              <a:pPr algn="r" rtl="1"/>
              <a:t>18/05/1444</a:t>
            </a:fld>
            <a:endParaRPr lang="ar-EG" dirty="0">
              <a:solidFill>
                <a:prstClr val="black"/>
              </a:solidFill>
            </a:endParaRPr>
          </a:p>
        </p:txBody>
      </p:sp>
      <p:sp>
        <p:nvSpPr>
          <p:cNvPr id="6" name="Footer Placeholder 5"/>
          <p:cNvSpPr>
            <a:spLocks noGrp="1"/>
          </p:cNvSpPr>
          <p:nvPr>
            <p:ph type="ftr" sz="quarter" idx="11"/>
          </p:nvPr>
        </p:nvSpPr>
        <p:spPr>
          <a:xfrm>
            <a:off x="4165600" y="6356365"/>
            <a:ext cx="3860800" cy="365125"/>
          </a:xfrm>
          <a:prstGeom prst="rect">
            <a:avLst/>
          </a:prstGeom>
        </p:spPr>
        <p:txBody>
          <a:bodyPr/>
          <a:lstStyle/>
          <a:p>
            <a:pPr algn="r" rtl="1"/>
            <a:endParaRPr lang="ar-EG" dirty="0">
              <a:solidFill>
                <a:prstClr val="black"/>
              </a:solidFill>
            </a:endParaRPr>
          </a:p>
        </p:txBody>
      </p:sp>
      <p:sp>
        <p:nvSpPr>
          <p:cNvPr id="7" name="Slide Number Placeholder 6"/>
          <p:cNvSpPr>
            <a:spLocks noGrp="1"/>
          </p:cNvSpPr>
          <p:nvPr>
            <p:ph type="sldNum" sz="quarter" idx="12"/>
          </p:nvPr>
        </p:nvSpPr>
        <p:spPr>
          <a:xfrm>
            <a:off x="609600" y="6356365"/>
            <a:ext cx="2844800" cy="365125"/>
          </a:xfrm>
          <a:prstGeom prst="rect">
            <a:avLst/>
          </a:prstGeom>
        </p:spPr>
        <p:txBody>
          <a:bodyPr/>
          <a:lstStyle/>
          <a:p>
            <a:pPr algn="r" rtl="1"/>
            <a:fld id="{72CB3B53-284D-44FA-B24D-1B2C1A61E611}" type="slidenum">
              <a:rPr lang="ar-EG">
                <a:solidFill>
                  <a:prstClr val="black"/>
                </a:solidFill>
              </a:rPr>
              <a:pPr algn="r" rtl="1"/>
              <a:t>‹#›</a:t>
            </a:fld>
            <a:endParaRPr lang="ar-EG" dirty="0">
              <a:solidFill>
                <a:prstClr val="black"/>
              </a:solidFill>
            </a:endParaRPr>
          </a:p>
        </p:txBody>
      </p:sp>
      <p:sp>
        <p:nvSpPr>
          <p:cNvPr id="8" name="TextBox 7">
            <a:extLst>
              <a:ext uri="{FF2B5EF4-FFF2-40B4-BE49-F238E27FC236}">
                <a16:creationId xmlns:a16="http://schemas.microsoft.com/office/drawing/2014/main" id="{94F24294-140F-4F62-A3BB-9BA5B03D5328}"/>
              </a:ext>
            </a:extLst>
          </p:cNvPr>
          <p:cNvSpPr txBox="1"/>
          <p:nvPr userDrawn="1"/>
        </p:nvSpPr>
        <p:spPr>
          <a:xfrm>
            <a:off x="7988300" y="330200"/>
            <a:ext cx="3873500" cy="2413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5695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gi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a:stretch>
            <a:fillRect/>
          </a:stretch>
        </p:blipFill>
        <p:spPr>
          <a:xfrm>
            <a:off x="0" y="0"/>
            <a:ext cx="12192000" cy="6858000"/>
          </a:xfrm>
          <a:prstGeom prst="rect">
            <a:avLst/>
          </a:prstGeom>
        </p:spPr>
      </p:pic>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6400" y="152400"/>
            <a:ext cx="1016000" cy="762000"/>
          </a:xfrm>
          <a:prstGeom prst="rect">
            <a:avLst/>
          </a:prstGeom>
        </p:spPr>
      </p:pic>
    </p:spTree>
    <p:extLst>
      <p:ext uri="{BB962C8B-B14F-4D97-AF65-F5344CB8AC3E}">
        <p14:creationId xmlns:p14="http://schemas.microsoft.com/office/powerpoint/2010/main" val="2589497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4"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5"/>
          <a:stretch>
            <a:fillRect/>
          </a:stretch>
        </p:blipFill>
        <p:spPr>
          <a:xfrm>
            <a:off x="0" y="0"/>
            <a:ext cx="12192000" cy="6858000"/>
          </a:xfrm>
          <a:prstGeom prst="rect">
            <a:avLst/>
          </a:prstGeom>
        </p:spPr>
      </p:pic>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6400" y="152400"/>
            <a:ext cx="1016000" cy="762000"/>
          </a:xfrm>
          <a:prstGeom prst="rect">
            <a:avLst/>
          </a:prstGeom>
        </p:spPr>
      </p:pic>
    </p:spTree>
    <p:extLst>
      <p:ext uri="{BB962C8B-B14F-4D97-AF65-F5344CB8AC3E}">
        <p14:creationId xmlns:p14="http://schemas.microsoft.com/office/powerpoint/2010/main" val="14038605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79D01F-39E7-49A1-B005-6EB83B31AE32}"/>
              </a:ext>
            </a:extLst>
          </p:cNvPr>
          <p:cNvSpPr/>
          <p:nvPr/>
        </p:nvSpPr>
        <p:spPr>
          <a:xfrm>
            <a:off x="1139887" y="2083893"/>
            <a:ext cx="9569631" cy="2908489"/>
          </a:xfrm>
          <a:prstGeom prst="rect">
            <a:avLst/>
          </a:prstGeom>
          <a:noFill/>
        </p:spPr>
        <p:txBody>
          <a:bodyPr wrap="square" lIns="91440" tIns="45720" rIns="91440" bIns="45720">
            <a:spAutoFit/>
          </a:bodyPr>
          <a:lstStyle/>
          <a:p>
            <a:pPr algn="ctr">
              <a:spcAft>
                <a:spcPts val="1200"/>
              </a:spcAft>
            </a:pPr>
            <a:r>
              <a:rPr lang="ar-SA"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السوق العربيـــــة المشتركة للكهربــــــاء</a:t>
            </a:r>
            <a:endParaRPr lang="en-US" sz="5400" b="1" dirty="0">
              <a:ln w="12700">
                <a:solidFill>
                  <a:schemeClr val="accent3">
                    <a:lumMod val="50000"/>
                  </a:schemeClr>
                </a:solidFill>
                <a:prstDash val="solid"/>
              </a:ln>
              <a:solidFill>
                <a:srgbClr val="669900"/>
              </a:solidFill>
              <a:effectLst>
                <a:innerShdw blurRad="177800">
                  <a:schemeClr val="accent3">
                    <a:lumMod val="50000"/>
                  </a:schemeClr>
                </a:innerShdw>
              </a:effectLst>
            </a:endParaRPr>
          </a:p>
          <a:p>
            <a:pPr algn="ctr">
              <a:spcAft>
                <a:spcPts val="1200"/>
              </a:spcAft>
            </a:pPr>
            <a:r>
              <a:rPr lang="en-US"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 </a:t>
            </a:r>
            <a:r>
              <a:rPr lang="ar-EG"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بين الواقع والطموح</a:t>
            </a:r>
            <a:endParaRPr lang="en-US" sz="5400" b="1" dirty="0">
              <a:ln w="12700">
                <a:solidFill>
                  <a:schemeClr val="accent3">
                    <a:lumMod val="50000"/>
                  </a:schemeClr>
                </a:solidFill>
                <a:prstDash val="solid"/>
              </a:ln>
              <a:solidFill>
                <a:srgbClr val="669900"/>
              </a:solidFill>
              <a:effectLst>
                <a:innerShdw blurRad="177800">
                  <a:schemeClr val="accent3">
                    <a:lumMod val="50000"/>
                  </a:schemeClr>
                </a:innerShdw>
              </a:effectLst>
            </a:endParaRPr>
          </a:p>
          <a:p>
            <a:pPr algn="ctr" rtl="1">
              <a:spcAft>
                <a:spcPts val="1200"/>
              </a:spcAft>
            </a:pPr>
            <a:endParaRPr lang="ar-EG" sz="100" kern="800" dirty="0">
              <a:ln w="0"/>
              <a:solidFill>
                <a:srgbClr val="D27D00"/>
              </a:solidFill>
              <a:effectLst>
                <a:outerShdw blurRad="38100" dist="38100" dir="2700000" algn="tl">
                  <a:srgbClr val="000000">
                    <a:alpha val="43137"/>
                  </a:srgbClr>
                </a:outerShdw>
                <a:reflection blurRad="6350" stA="53000" endA="300" endPos="35500" dir="5400000" sy="-90000" algn="bl" rotWithShape="0"/>
              </a:effectLst>
              <a:latin typeface="Times New Roman"/>
              <a:ea typeface="Batang"/>
              <a:cs typeface="PT Bold Heading"/>
            </a:endParaRPr>
          </a:p>
          <a:p>
            <a:pPr algn="ctr" rtl="1">
              <a:spcAft>
                <a:spcPts val="1200"/>
              </a:spcAft>
            </a:pPr>
            <a:endParaRPr lang="en-US" sz="4400" b="1" dirty="0">
              <a:ln w="0"/>
              <a:solidFill>
                <a:srgbClr val="D27D00"/>
              </a:solidFill>
              <a:effectLst>
                <a:outerShdw blurRad="38100" dist="38100" dir="2700000" algn="tl">
                  <a:srgbClr val="000000">
                    <a:alpha val="43137"/>
                  </a:srgbClr>
                </a:outerShdw>
                <a:reflection blurRad="6350" stA="53000" endA="300" endPos="35500" dir="5400000" sy="-90000" algn="bl" rotWithShape="0"/>
              </a:effectLst>
              <a:latin typeface="Sakkal Majalla" panose="02000000000000000000" pitchFamily="2" charset="-78"/>
              <a:cs typeface="Sakkal Majalla" panose="02000000000000000000" pitchFamily="2" charset="-78"/>
            </a:endParaRPr>
          </a:p>
        </p:txBody>
      </p:sp>
      <p:sp>
        <p:nvSpPr>
          <p:cNvPr id="3" name="TextBox 2">
            <a:extLst>
              <a:ext uri="{FF2B5EF4-FFF2-40B4-BE49-F238E27FC236}">
                <a16:creationId xmlns:a16="http://schemas.microsoft.com/office/drawing/2014/main" id="{AAAEE733-1FD8-40D4-945C-7F2FF983974B}"/>
              </a:ext>
            </a:extLst>
          </p:cNvPr>
          <p:cNvSpPr txBox="1"/>
          <p:nvPr/>
        </p:nvSpPr>
        <p:spPr>
          <a:xfrm>
            <a:off x="3054349" y="4774107"/>
            <a:ext cx="7655169" cy="1200329"/>
          </a:xfrm>
          <a:prstGeom prst="rect">
            <a:avLst/>
          </a:prstGeom>
          <a:noFill/>
        </p:spPr>
        <p:txBody>
          <a:bodyPr wrap="square" rtlCol="0">
            <a:spAutoFit/>
          </a:bodyPr>
          <a:lstStyle/>
          <a:p>
            <a:pPr algn="r" rtl="1"/>
            <a:r>
              <a:rPr lang="ar-EG" sz="2400" b="1" dirty="0">
                <a:solidFill>
                  <a:srgbClr val="3A7400"/>
                </a:solidFill>
                <a:latin typeface="Times New Roman" panose="02020603050405020304" pitchFamily="18" charset="0"/>
                <a:ea typeface="新細明體" pitchFamily="18" charset="-120"/>
                <a:cs typeface="Times New Roman" panose="02020603050405020304" pitchFamily="18" charset="0"/>
              </a:rPr>
              <a:t>اعداد:</a:t>
            </a:r>
          </a:p>
          <a:p>
            <a:pPr algn="r" rtl="1" fontAlgn="base">
              <a:spcAft>
                <a:spcPct val="0"/>
              </a:spcAft>
              <a:buClr>
                <a:srgbClr val="006699"/>
              </a:buClr>
              <a:tabLst>
                <a:tab pos="715963" algn="l"/>
              </a:tabLst>
              <a:defRPr/>
            </a:pPr>
            <a:r>
              <a:rPr lang="ar-EG" sz="2400" b="1" kern="0" dirty="0">
                <a:solidFill>
                  <a:srgbClr val="C00000"/>
                </a:solidFill>
                <a:latin typeface="Times New Roman" panose="02020603050405020304" pitchFamily="18" charset="0"/>
                <a:ea typeface="굴림" charset="-127"/>
              </a:rPr>
              <a:t>مهندسة / جميلة مطر – مدير إدارة الطاقة – جامعة الدول العربية</a:t>
            </a:r>
          </a:p>
          <a:p>
            <a:pPr algn="r" rtl="1" fontAlgn="base">
              <a:spcAft>
                <a:spcPct val="0"/>
              </a:spcAft>
              <a:buClr>
                <a:srgbClr val="006699"/>
              </a:buClr>
              <a:tabLst>
                <a:tab pos="715963" algn="l"/>
              </a:tabLst>
              <a:defRPr/>
            </a:pPr>
            <a:r>
              <a:rPr lang="ar-EG" sz="2400" b="1" kern="0" dirty="0">
                <a:solidFill>
                  <a:srgbClr val="C00000"/>
                </a:solidFill>
                <a:latin typeface="Times New Roman" panose="02020603050405020304" pitchFamily="18" charset="0"/>
                <a:ea typeface="굴림" charset="-127"/>
              </a:rPr>
              <a:t>مهندسة / رانيا رأفت – خبير كهرباء محلي – أمانة المجلس / أمانة السوق</a:t>
            </a:r>
            <a:endParaRPr lang="en-US" sz="2400" b="1" kern="0" dirty="0">
              <a:solidFill>
                <a:srgbClr val="C00000"/>
              </a:solidFill>
              <a:latin typeface="Times New Roman" panose="02020603050405020304" pitchFamily="18" charset="0"/>
              <a:ea typeface="굴림" charset="-127"/>
            </a:endParaRPr>
          </a:p>
        </p:txBody>
      </p:sp>
    </p:spTree>
    <p:extLst>
      <p:ext uri="{BB962C8B-B14F-4D97-AF65-F5344CB8AC3E}">
        <p14:creationId xmlns:p14="http://schemas.microsoft.com/office/powerpoint/2010/main" val="419326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095673" y="3124200"/>
            <a:ext cx="2279074" cy="1295400"/>
          </a:xfrm>
          <a:prstGeom prst="roundRect">
            <a:avLst/>
          </a:prstGeom>
          <a:solidFill>
            <a:srgbClr val="448424"/>
          </a:solidFill>
          <a:ln>
            <a:solidFill>
              <a:srgbClr val="448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cs typeface="Sakkal Majalla" panose="02000000000000000000" pitchFamily="2" charset="-78"/>
              </a:rPr>
              <a:t>GCCIA:</a:t>
            </a:r>
          </a:p>
          <a:p>
            <a:pPr algn="ctr"/>
            <a:r>
              <a:rPr lang="en-US" sz="1600" b="1" dirty="0">
                <a:solidFill>
                  <a:schemeClr val="bg1"/>
                </a:solidFill>
                <a:effectLst>
                  <a:outerShdw blurRad="38100" dist="38100" dir="2700000" algn="tl">
                    <a:srgbClr val="000000">
                      <a:alpha val="43137"/>
                    </a:srgbClr>
                  </a:outerShdw>
                </a:effectLst>
                <a:cs typeface="Sakkal Majalla" panose="02000000000000000000" pitchFamily="2" charset="-78"/>
              </a:rPr>
              <a:t>KSA, UAE, Kuwait, Qatar, Bahrain, Oman</a:t>
            </a:r>
            <a:endParaRPr lang="ar-SA" sz="1600" b="1" dirty="0">
              <a:solidFill>
                <a:schemeClr val="bg1"/>
              </a:solidFill>
              <a:effectLst>
                <a:outerShdw blurRad="38100" dist="38100" dir="2700000" algn="tl">
                  <a:srgbClr val="000000">
                    <a:alpha val="43137"/>
                  </a:srgbClr>
                </a:outerShdw>
              </a:effectLst>
              <a:cs typeface="Sakkal Majalla" panose="02000000000000000000" pitchFamily="2" charset="-78"/>
            </a:endParaRPr>
          </a:p>
        </p:txBody>
      </p:sp>
      <p:sp>
        <p:nvSpPr>
          <p:cNvPr id="5" name="Rounded Rectangle 4"/>
          <p:cNvSpPr/>
          <p:nvPr/>
        </p:nvSpPr>
        <p:spPr>
          <a:xfrm>
            <a:off x="5053446" y="4419600"/>
            <a:ext cx="2286000" cy="1311564"/>
          </a:xfrm>
          <a:prstGeom prst="roundRect">
            <a:avLst/>
          </a:prstGeom>
          <a:solidFill>
            <a:srgbClr val="DEA900"/>
          </a:solidFill>
          <a:ln>
            <a:solidFill>
              <a:srgbClr val="D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6" name="Rounded Rectangle 5"/>
          <p:cNvSpPr/>
          <p:nvPr/>
        </p:nvSpPr>
        <p:spPr>
          <a:xfrm>
            <a:off x="1752600" y="3172691"/>
            <a:ext cx="2239818" cy="12954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Sakkal Majalla" panose="02000000000000000000" pitchFamily="2" charset="-78"/>
              </a:rPr>
              <a:t>COMELEC :</a:t>
            </a:r>
          </a:p>
          <a:p>
            <a:pPr algn="ctr"/>
            <a:r>
              <a:rPr lang="en-US" b="1" dirty="0">
                <a:solidFill>
                  <a:schemeClr val="bg1"/>
                </a:solidFill>
                <a:cs typeface="Sakkal Majalla" panose="02000000000000000000" pitchFamily="2" charset="-78"/>
              </a:rPr>
              <a:t>Tunisia, Morocco, Algeria , Libya</a:t>
            </a:r>
            <a:endParaRPr lang="ar-SA" b="1" dirty="0">
              <a:solidFill>
                <a:schemeClr val="bg1"/>
              </a:solidFill>
              <a:cs typeface="Sakkal Majalla" panose="02000000000000000000" pitchFamily="2" charset="-78"/>
            </a:endParaRPr>
          </a:p>
        </p:txBody>
      </p:sp>
      <p:sp>
        <p:nvSpPr>
          <p:cNvPr id="7" name="Rounded Rectangle 6"/>
          <p:cNvSpPr/>
          <p:nvPr/>
        </p:nvSpPr>
        <p:spPr>
          <a:xfrm>
            <a:off x="4964545" y="457201"/>
            <a:ext cx="1877292" cy="11430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50" b="1" dirty="0">
                <a:solidFill>
                  <a:schemeClr val="tx1"/>
                </a:solidFill>
                <a:cs typeface="Sakkal Majalla" panose="02000000000000000000" pitchFamily="2" charset="-78"/>
              </a:rPr>
              <a:t>European Network of Transmission System Operators for Electricity </a:t>
            </a:r>
            <a:r>
              <a:rPr lang="ar-SA" sz="1450" b="1" dirty="0">
                <a:solidFill>
                  <a:schemeClr val="tx1"/>
                </a:solidFill>
                <a:cs typeface="Sakkal Majalla" panose="02000000000000000000" pitchFamily="2" charset="-78"/>
              </a:rPr>
              <a:t> </a:t>
            </a:r>
            <a:r>
              <a:rPr lang="en-US" sz="1450" b="1" dirty="0">
                <a:solidFill>
                  <a:schemeClr val="tx1"/>
                </a:solidFill>
                <a:cs typeface="Sakkal Majalla" panose="02000000000000000000" pitchFamily="2" charset="-78"/>
              </a:rPr>
              <a:t>ENTSO-E</a:t>
            </a:r>
            <a:endParaRPr lang="ar-SA" sz="1450" b="1" dirty="0">
              <a:solidFill>
                <a:schemeClr val="tx1"/>
              </a:solidFill>
              <a:cs typeface="Sakkal Majalla" panose="02000000000000000000" pitchFamily="2" charset="-78"/>
            </a:endParaRPr>
          </a:p>
        </p:txBody>
      </p:sp>
      <p:cxnSp>
        <p:nvCxnSpPr>
          <p:cNvPr id="11" name="Straight Connector 10"/>
          <p:cNvCxnSpPr/>
          <p:nvPr/>
        </p:nvCxnSpPr>
        <p:spPr>
          <a:xfrm flipH="1">
            <a:off x="2872510" y="876835"/>
            <a:ext cx="208049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6408" y="1295400"/>
            <a:ext cx="15665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86410" y="1295400"/>
            <a:ext cx="1599799" cy="338554"/>
          </a:xfrm>
          <a:prstGeom prst="rect">
            <a:avLst/>
          </a:prstGeom>
          <a:noFill/>
        </p:spPr>
        <p:txBody>
          <a:bodyPr wrap="square" rtlCol="0">
            <a:spAutoFit/>
          </a:bodyPr>
          <a:lstStyle/>
          <a:p>
            <a:r>
              <a:rPr lang="en-US" sz="1600" b="1" dirty="0">
                <a:cs typeface="Sakkal Majalla" panose="02000000000000000000" pitchFamily="2" charset="-78"/>
              </a:rPr>
              <a:t>Morocco - Spain</a:t>
            </a:r>
          </a:p>
        </p:txBody>
      </p:sp>
      <p:sp>
        <p:nvSpPr>
          <p:cNvPr id="22" name="TextBox 21"/>
          <p:cNvSpPr txBox="1"/>
          <p:nvPr/>
        </p:nvSpPr>
        <p:spPr>
          <a:xfrm>
            <a:off x="3386408" y="516523"/>
            <a:ext cx="1566593" cy="338554"/>
          </a:xfrm>
          <a:prstGeom prst="rect">
            <a:avLst/>
          </a:prstGeom>
          <a:noFill/>
        </p:spPr>
        <p:txBody>
          <a:bodyPr wrap="square" rtlCol="0">
            <a:spAutoFit/>
          </a:bodyPr>
          <a:lstStyle/>
          <a:p>
            <a:r>
              <a:rPr lang="en-US" sz="1600" b="1" dirty="0">
                <a:cs typeface="Sakkal Majalla" panose="02000000000000000000" pitchFamily="2" charset="-78"/>
              </a:rPr>
              <a:t>Tunisia – Italy </a:t>
            </a:r>
          </a:p>
        </p:txBody>
      </p:sp>
      <p:sp>
        <p:nvSpPr>
          <p:cNvPr id="28" name="TextBox 27"/>
          <p:cNvSpPr txBox="1"/>
          <p:nvPr/>
        </p:nvSpPr>
        <p:spPr>
          <a:xfrm rot="16200000">
            <a:off x="4897438" y="2192139"/>
            <a:ext cx="1548066" cy="338554"/>
          </a:xfrm>
          <a:prstGeom prst="rect">
            <a:avLst/>
          </a:prstGeom>
          <a:noFill/>
        </p:spPr>
        <p:txBody>
          <a:bodyPr wrap="square" rtlCol="0">
            <a:spAutoFit/>
          </a:bodyPr>
          <a:lstStyle/>
          <a:p>
            <a:r>
              <a:rPr lang="ar-SA" sz="1600" b="1" dirty="0">
                <a:cs typeface="Sakkal Majalla" panose="02000000000000000000" pitchFamily="2" charset="-78"/>
              </a:rPr>
              <a:t> </a:t>
            </a:r>
            <a:r>
              <a:rPr lang="en-US" sz="1600" b="1" dirty="0">
                <a:cs typeface="Sakkal Majalla" panose="02000000000000000000" pitchFamily="2" charset="-78"/>
              </a:rPr>
              <a:t>Syria - Turkey</a:t>
            </a:r>
          </a:p>
        </p:txBody>
      </p:sp>
      <p:sp>
        <p:nvSpPr>
          <p:cNvPr id="30" name="TextBox 29"/>
          <p:cNvSpPr txBox="1"/>
          <p:nvPr/>
        </p:nvSpPr>
        <p:spPr>
          <a:xfrm rot="16200000">
            <a:off x="5350492" y="2702636"/>
            <a:ext cx="2476936" cy="553998"/>
          </a:xfrm>
          <a:prstGeom prst="rect">
            <a:avLst/>
          </a:prstGeom>
          <a:noFill/>
        </p:spPr>
        <p:txBody>
          <a:bodyPr wrap="square" rtlCol="0">
            <a:spAutoFit/>
          </a:bodyPr>
          <a:lstStyle/>
          <a:p>
            <a:pPr algn="ctr"/>
            <a:r>
              <a:rPr lang="en-US" sz="1500" b="1" dirty="0"/>
              <a:t>Isolated</a:t>
            </a:r>
          </a:p>
          <a:p>
            <a:pPr algn="ctr"/>
            <a:r>
              <a:rPr lang="en-US" sz="1500" b="1" dirty="0"/>
              <a:t>(currently not working)</a:t>
            </a:r>
            <a:endParaRPr lang="en-US" sz="1500" b="1" dirty="0">
              <a:cs typeface="Sakkal Majalla" panose="02000000000000000000" pitchFamily="2" charset="-78"/>
            </a:endParaRPr>
          </a:p>
        </p:txBody>
      </p:sp>
      <p:cxnSp>
        <p:nvCxnSpPr>
          <p:cNvPr id="31" name="Straight Connector 30"/>
          <p:cNvCxnSpPr/>
          <p:nvPr/>
        </p:nvCxnSpPr>
        <p:spPr>
          <a:xfrm flipV="1">
            <a:off x="2983346" y="4468091"/>
            <a:ext cx="0" cy="71351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89551" y="5201305"/>
            <a:ext cx="1963892" cy="584775"/>
          </a:xfrm>
          <a:prstGeom prst="rect">
            <a:avLst/>
          </a:prstGeom>
          <a:noFill/>
        </p:spPr>
        <p:txBody>
          <a:bodyPr wrap="square" rtlCol="0">
            <a:spAutoFit/>
          </a:bodyPr>
          <a:lstStyle/>
          <a:p>
            <a:pPr algn="ctr"/>
            <a:r>
              <a:rPr lang="en-US" sz="1600" b="1" dirty="0">
                <a:cs typeface="Sakkal Majalla" panose="02000000000000000000" pitchFamily="2" charset="-78"/>
              </a:rPr>
              <a:t>Tunisia – Libya</a:t>
            </a:r>
          </a:p>
          <a:p>
            <a:pPr algn="ctr"/>
            <a:r>
              <a:rPr lang="en-US" sz="1600" b="1" dirty="0">
                <a:cs typeface="Sakkal Majalla" panose="02000000000000000000" pitchFamily="2" charset="-78"/>
              </a:rPr>
              <a:t>500 MW</a:t>
            </a:r>
          </a:p>
        </p:txBody>
      </p:sp>
      <p:sp>
        <p:nvSpPr>
          <p:cNvPr id="36" name="Rounded Rectangle 35"/>
          <p:cNvSpPr/>
          <p:nvPr/>
        </p:nvSpPr>
        <p:spPr>
          <a:xfrm>
            <a:off x="7550006" y="6158350"/>
            <a:ext cx="1091334" cy="411018"/>
          </a:xfrm>
          <a:prstGeom prst="roundRect">
            <a:avLst/>
          </a:prstGeom>
          <a:noFill/>
          <a:ln>
            <a:solidFill>
              <a:srgbClr val="448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Sakkal Majalla" panose="02000000000000000000" pitchFamily="2" charset="-78"/>
              </a:rPr>
              <a:t>Sudan</a:t>
            </a:r>
          </a:p>
        </p:txBody>
      </p:sp>
      <p:sp>
        <p:nvSpPr>
          <p:cNvPr id="37" name="Rounded Rectangle 36"/>
          <p:cNvSpPr/>
          <p:nvPr/>
        </p:nvSpPr>
        <p:spPr>
          <a:xfrm>
            <a:off x="9008478" y="6006251"/>
            <a:ext cx="992043" cy="411018"/>
          </a:xfrm>
          <a:prstGeom prst="roundRect">
            <a:avLst/>
          </a:prstGeom>
          <a:noFill/>
          <a:ln>
            <a:solidFill>
              <a:srgbClr val="448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Sakkal Majalla" panose="02000000000000000000" pitchFamily="2" charset="-78"/>
              </a:rPr>
              <a:t>Yemen</a:t>
            </a:r>
          </a:p>
        </p:txBody>
      </p:sp>
      <p:sp>
        <p:nvSpPr>
          <p:cNvPr id="38" name="TextBox 37"/>
          <p:cNvSpPr txBox="1"/>
          <p:nvPr/>
        </p:nvSpPr>
        <p:spPr>
          <a:xfrm>
            <a:off x="6081216" y="6070654"/>
            <a:ext cx="1454004" cy="323165"/>
          </a:xfrm>
          <a:prstGeom prst="rect">
            <a:avLst/>
          </a:prstGeom>
          <a:noFill/>
        </p:spPr>
        <p:txBody>
          <a:bodyPr wrap="square" rtlCol="0">
            <a:spAutoFit/>
          </a:bodyPr>
          <a:lstStyle/>
          <a:p>
            <a:r>
              <a:rPr lang="en-US" sz="1500" b="1" dirty="0">
                <a:cs typeface="Sakkal Majalla" panose="02000000000000000000" pitchFamily="2" charset="-78"/>
              </a:rPr>
              <a:t>Egypt – Sudan</a:t>
            </a:r>
          </a:p>
        </p:txBody>
      </p:sp>
      <p:cxnSp>
        <p:nvCxnSpPr>
          <p:cNvPr id="39" name="Straight Connector 38"/>
          <p:cNvCxnSpPr/>
          <p:nvPr/>
        </p:nvCxnSpPr>
        <p:spPr>
          <a:xfrm flipV="1">
            <a:off x="5886966" y="5740378"/>
            <a:ext cx="0" cy="7224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V="1">
            <a:off x="9601200" y="4440386"/>
            <a:ext cx="0" cy="156852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5400000">
            <a:off x="9113421" y="5194013"/>
            <a:ext cx="1936729" cy="584775"/>
          </a:xfrm>
          <a:prstGeom prst="rect">
            <a:avLst/>
          </a:prstGeom>
          <a:noFill/>
        </p:spPr>
        <p:txBody>
          <a:bodyPr wrap="square" rtlCol="0">
            <a:spAutoFit/>
          </a:bodyPr>
          <a:lstStyle/>
          <a:p>
            <a:r>
              <a:rPr lang="en-US" sz="1600" b="1" dirty="0">
                <a:cs typeface="Sakkal Majalla" panose="02000000000000000000" pitchFamily="2" charset="-78"/>
              </a:rPr>
              <a:t>KSA – Yemen</a:t>
            </a:r>
          </a:p>
          <a:p>
            <a:r>
              <a:rPr lang="en-US" sz="1600" b="1" dirty="0">
                <a:cs typeface="Sakkal Majalla" panose="02000000000000000000" pitchFamily="2" charset="-78"/>
              </a:rPr>
              <a:t>500 MW</a:t>
            </a:r>
          </a:p>
        </p:txBody>
      </p:sp>
      <p:sp>
        <p:nvSpPr>
          <p:cNvPr id="49" name="TextBox 48"/>
          <p:cNvSpPr txBox="1"/>
          <p:nvPr/>
        </p:nvSpPr>
        <p:spPr>
          <a:xfrm>
            <a:off x="7365328" y="5102405"/>
            <a:ext cx="1855932" cy="338554"/>
          </a:xfrm>
          <a:prstGeom prst="rect">
            <a:avLst/>
          </a:prstGeom>
          <a:noFill/>
        </p:spPr>
        <p:txBody>
          <a:bodyPr wrap="square" rtlCol="0">
            <a:spAutoFit/>
          </a:bodyPr>
          <a:lstStyle/>
          <a:p>
            <a:r>
              <a:rPr lang="en-US" sz="1600" b="1" dirty="0">
                <a:cs typeface="Sakkal Majalla" panose="02000000000000000000" pitchFamily="2" charset="-78"/>
              </a:rPr>
              <a:t>Iraq – Kuwait</a:t>
            </a:r>
          </a:p>
        </p:txBody>
      </p:sp>
      <p:cxnSp>
        <p:nvCxnSpPr>
          <p:cNvPr id="50" name="Straight Connector 49"/>
          <p:cNvCxnSpPr/>
          <p:nvPr/>
        </p:nvCxnSpPr>
        <p:spPr>
          <a:xfrm flipH="1">
            <a:off x="7338824" y="5486400"/>
            <a:ext cx="18669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339449" y="4949827"/>
            <a:ext cx="148127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839201" y="2362200"/>
            <a:ext cx="9393" cy="76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7045017" y="2415074"/>
            <a:ext cx="1572530" cy="784830"/>
          </a:xfrm>
          <a:prstGeom prst="rect">
            <a:avLst/>
          </a:prstGeom>
          <a:noFill/>
        </p:spPr>
        <p:txBody>
          <a:bodyPr wrap="square" rtlCol="0">
            <a:spAutoFit/>
          </a:bodyPr>
          <a:lstStyle/>
          <a:p>
            <a:pPr algn="ctr"/>
            <a:r>
              <a:rPr lang="en-US" sz="1500" b="1" dirty="0">
                <a:cs typeface="Sakkal Majalla" panose="02000000000000000000" pitchFamily="2" charset="-78"/>
              </a:rPr>
              <a:t>Egypt – KSA</a:t>
            </a:r>
          </a:p>
          <a:p>
            <a:pPr algn="ctr"/>
            <a:r>
              <a:rPr lang="en-US" sz="1500" b="1" dirty="0">
                <a:cs typeface="Sakkal Majalla" panose="02000000000000000000" pitchFamily="2" charset="-78"/>
              </a:rPr>
              <a:t>3000 MW</a:t>
            </a:r>
          </a:p>
          <a:p>
            <a:pPr algn="ctr"/>
            <a:r>
              <a:rPr lang="en-US" sz="1500" b="1" dirty="0">
                <a:cs typeface="Sakkal Majalla" panose="02000000000000000000" pitchFamily="2" charset="-78"/>
              </a:rPr>
              <a:t>Expected 2024</a:t>
            </a:r>
            <a:endParaRPr lang="ar-SA" sz="1500" b="1" dirty="0">
              <a:cs typeface="Sakkal Majalla" panose="02000000000000000000" pitchFamily="2" charset="-78"/>
            </a:endParaRPr>
          </a:p>
        </p:txBody>
      </p:sp>
      <p:sp>
        <p:nvSpPr>
          <p:cNvPr id="122" name="TextBox 121"/>
          <p:cNvSpPr txBox="1"/>
          <p:nvPr/>
        </p:nvSpPr>
        <p:spPr>
          <a:xfrm>
            <a:off x="7381892" y="4477229"/>
            <a:ext cx="1438835" cy="553998"/>
          </a:xfrm>
          <a:prstGeom prst="rect">
            <a:avLst/>
          </a:prstGeom>
          <a:noFill/>
        </p:spPr>
        <p:txBody>
          <a:bodyPr wrap="square" rtlCol="0">
            <a:spAutoFit/>
          </a:bodyPr>
          <a:lstStyle/>
          <a:p>
            <a:pPr algn="ctr"/>
            <a:r>
              <a:rPr lang="en-US" sz="1500" b="1" dirty="0">
                <a:cs typeface="Sakkal Majalla" panose="02000000000000000000" pitchFamily="2" charset="-78"/>
              </a:rPr>
              <a:t>Jordan – KSA</a:t>
            </a:r>
          </a:p>
          <a:p>
            <a:pPr algn="ctr"/>
            <a:r>
              <a:rPr lang="en-US" sz="1500" b="1" dirty="0">
                <a:cs typeface="Sakkal Majalla" panose="02000000000000000000" pitchFamily="2" charset="-78"/>
              </a:rPr>
              <a:t>1000 MW</a:t>
            </a:r>
          </a:p>
        </p:txBody>
      </p:sp>
      <p:cxnSp>
        <p:nvCxnSpPr>
          <p:cNvPr id="8" name="Straight Connector 7"/>
          <p:cNvCxnSpPr>
            <a:endCxn id="6" idx="0"/>
          </p:cNvCxnSpPr>
          <p:nvPr/>
        </p:nvCxnSpPr>
        <p:spPr>
          <a:xfrm>
            <a:off x="2872509" y="876835"/>
            <a:ext cx="0" cy="22958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386407" y="1295401"/>
            <a:ext cx="2" cy="18772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98480" y="5183908"/>
            <a:ext cx="206086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886966" y="6477000"/>
            <a:ext cx="1633468"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41837" y="2376052"/>
            <a:ext cx="0" cy="20435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841837" y="2377136"/>
            <a:ext cx="1978890" cy="1385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205760" y="4415560"/>
            <a:ext cx="0" cy="107084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857829" y="4440385"/>
            <a:ext cx="0" cy="50944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021841" y="4563070"/>
            <a:ext cx="2287307" cy="1107996"/>
          </a:xfrm>
          <a:prstGeom prst="rect">
            <a:avLst/>
          </a:prstGeom>
        </p:spPr>
        <p:txBody>
          <a:bodyPr wrap="square">
            <a:spAutoFit/>
          </a:bodyPr>
          <a:lstStyle/>
          <a:p>
            <a:pPr algn="ctr"/>
            <a:r>
              <a:rPr lang="en-US" b="1" dirty="0"/>
              <a:t>EIJLLPST:</a:t>
            </a:r>
            <a:endParaRPr lang="ar-EG" b="1" dirty="0"/>
          </a:p>
          <a:p>
            <a:pPr algn="ctr"/>
            <a:r>
              <a:rPr lang="en-US" sz="1600" b="1" dirty="0"/>
              <a:t>Egypt, Iraq, Jordan, Libya, Lebanon, Palestine, Syria, Turkey</a:t>
            </a:r>
            <a:endParaRPr lang="ar-EG" sz="1600" b="1" dirty="0"/>
          </a:p>
        </p:txBody>
      </p:sp>
      <p:cxnSp>
        <p:nvCxnSpPr>
          <p:cNvPr id="44" name="Straight Connector 22">
            <a:extLst>
              <a:ext uri="{FF2B5EF4-FFF2-40B4-BE49-F238E27FC236}">
                <a16:creationId xmlns:a16="http://schemas.microsoft.com/office/drawing/2014/main" id="{7503C71D-D3BD-4194-86BF-711DFDFEBF4F}"/>
              </a:ext>
            </a:extLst>
          </p:cNvPr>
          <p:cNvCxnSpPr>
            <a:cxnSpLocks/>
          </p:cNvCxnSpPr>
          <p:nvPr/>
        </p:nvCxnSpPr>
        <p:spPr>
          <a:xfrm>
            <a:off x="5944136" y="1600201"/>
            <a:ext cx="0" cy="281535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TextBox 37">
            <a:extLst>
              <a:ext uri="{FF2B5EF4-FFF2-40B4-BE49-F238E27FC236}">
                <a16:creationId xmlns:a16="http://schemas.microsoft.com/office/drawing/2014/main" id="{777FAD6D-06C3-415D-A46A-65CC2587AE34}"/>
              </a:ext>
            </a:extLst>
          </p:cNvPr>
          <p:cNvSpPr txBox="1"/>
          <p:nvPr/>
        </p:nvSpPr>
        <p:spPr>
          <a:xfrm>
            <a:off x="2733596" y="5784538"/>
            <a:ext cx="1952118" cy="1015663"/>
          </a:xfrm>
          <a:prstGeom prst="rect">
            <a:avLst/>
          </a:prstGeom>
          <a:noFill/>
        </p:spPr>
        <p:txBody>
          <a:bodyPr wrap="square" rtlCol="0">
            <a:spAutoFit/>
          </a:bodyPr>
          <a:lstStyle/>
          <a:p>
            <a:r>
              <a:rPr lang="en-US" sz="1500" b="1" dirty="0">
                <a:cs typeface="Sakkal Majalla" panose="02000000000000000000" pitchFamily="2" charset="-78"/>
              </a:rPr>
              <a:t>Egypt / Jordan</a:t>
            </a:r>
          </a:p>
          <a:p>
            <a:r>
              <a:rPr lang="en-US" sz="1500" b="1" dirty="0">
                <a:cs typeface="Sakkal Majalla" panose="02000000000000000000" pitchFamily="2" charset="-78"/>
              </a:rPr>
              <a:t>Connection will be Upgraded</a:t>
            </a:r>
          </a:p>
          <a:p>
            <a:r>
              <a:rPr lang="en-US" sz="1500" b="1" dirty="0">
                <a:cs typeface="Sakkal Majalla" panose="02000000000000000000" pitchFamily="2" charset="-78"/>
              </a:rPr>
              <a:t>To be 1100 MW</a:t>
            </a:r>
            <a:r>
              <a:rPr lang="ar-QA" sz="1500" b="1" dirty="0">
                <a:cs typeface="Sakkal Majalla" panose="02000000000000000000" pitchFamily="2" charset="-78"/>
              </a:rPr>
              <a:t> </a:t>
            </a:r>
            <a:endParaRPr lang="en-US" sz="1500" b="1" dirty="0">
              <a:cs typeface="Sakkal Majalla" panose="02000000000000000000" pitchFamily="2" charset="-78"/>
            </a:endParaRPr>
          </a:p>
        </p:txBody>
      </p:sp>
      <p:sp>
        <p:nvSpPr>
          <p:cNvPr id="43" name="TextBox 37">
            <a:extLst>
              <a:ext uri="{FF2B5EF4-FFF2-40B4-BE49-F238E27FC236}">
                <a16:creationId xmlns:a16="http://schemas.microsoft.com/office/drawing/2014/main" id="{4ACA5882-D62A-4390-826D-4F2844A480EE}"/>
              </a:ext>
            </a:extLst>
          </p:cNvPr>
          <p:cNvSpPr txBox="1"/>
          <p:nvPr/>
        </p:nvSpPr>
        <p:spPr>
          <a:xfrm>
            <a:off x="9070248" y="2255336"/>
            <a:ext cx="2058983" cy="784830"/>
          </a:xfrm>
          <a:prstGeom prst="rect">
            <a:avLst/>
          </a:prstGeom>
          <a:noFill/>
        </p:spPr>
        <p:txBody>
          <a:bodyPr wrap="square" rtlCol="0">
            <a:spAutoFit/>
          </a:bodyPr>
          <a:lstStyle/>
          <a:p>
            <a:r>
              <a:rPr lang="en-US" sz="1500" b="1" dirty="0">
                <a:cs typeface="Sakkal Majalla" panose="02000000000000000000" pitchFamily="2" charset="-78"/>
              </a:rPr>
              <a:t>Egypt / Jordan/ GCC IA</a:t>
            </a:r>
          </a:p>
          <a:p>
            <a:r>
              <a:rPr lang="en-US" sz="1500" b="1" dirty="0">
                <a:cs typeface="Sakkal Majalla" panose="02000000000000000000" pitchFamily="2" charset="-78"/>
              </a:rPr>
              <a:t>Under Study </a:t>
            </a:r>
          </a:p>
          <a:p>
            <a:r>
              <a:rPr lang="en-US" sz="1500" b="1" dirty="0">
                <a:cs typeface="Sakkal Majalla" panose="02000000000000000000" pitchFamily="2" charset="-78"/>
              </a:rPr>
              <a:t>( 2000 MW</a:t>
            </a:r>
            <a:r>
              <a:rPr lang="ar-QA" sz="1500" b="1" dirty="0">
                <a:cs typeface="Sakkal Majalla" panose="02000000000000000000" pitchFamily="2" charset="-78"/>
              </a:rPr>
              <a:t> </a:t>
            </a:r>
            <a:r>
              <a:rPr lang="en-US" sz="1500" b="1" dirty="0">
                <a:cs typeface="Sakkal Majalla" panose="02000000000000000000" pitchFamily="2" charset="-78"/>
              </a:rPr>
              <a:t>)</a:t>
            </a:r>
          </a:p>
        </p:txBody>
      </p:sp>
      <p:sp>
        <p:nvSpPr>
          <p:cNvPr id="47" name="Rounded Rectangle 36">
            <a:extLst>
              <a:ext uri="{FF2B5EF4-FFF2-40B4-BE49-F238E27FC236}">
                <a16:creationId xmlns:a16="http://schemas.microsoft.com/office/drawing/2014/main" id="{AC459CE1-8A80-4AD4-9B93-69E50CC5383E}"/>
              </a:ext>
            </a:extLst>
          </p:cNvPr>
          <p:cNvSpPr/>
          <p:nvPr/>
        </p:nvSpPr>
        <p:spPr>
          <a:xfrm>
            <a:off x="10865853" y="3612326"/>
            <a:ext cx="992043" cy="411018"/>
          </a:xfrm>
          <a:prstGeom prst="roundRect">
            <a:avLst/>
          </a:prstGeom>
          <a:noFill/>
          <a:ln>
            <a:solidFill>
              <a:srgbClr val="4484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cs typeface="Sakkal Majalla" panose="02000000000000000000" pitchFamily="2" charset="-78"/>
              </a:rPr>
              <a:t>Iraq</a:t>
            </a:r>
          </a:p>
        </p:txBody>
      </p:sp>
      <p:cxnSp>
        <p:nvCxnSpPr>
          <p:cNvPr id="48" name="Straight Connector 47">
            <a:extLst>
              <a:ext uri="{FF2B5EF4-FFF2-40B4-BE49-F238E27FC236}">
                <a16:creationId xmlns:a16="http://schemas.microsoft.com/office/drawing/2014/main" id="{D1102933-48FF-434B-8A87-92B876546B48}"/>
              </a:ext>
            </a:extLst>
          </p:cNvPr>
          <p:cNvCxnSpPr>
            <a:cxnSpLocks/>
          </p:cNvCxnSpPr>
          <p:nvPr/>
        </p:nvCxnSpPr>
        <p:spPr>
          <a:xfrm flipH="1">
            <a:off x="10374747" y="3825626"/>
            <a:ext cx="49110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EE20D01-A0F0-48C5-AFCD-7FC5552EBDC1}"/>
              </a:ext>
            </a:extLst>
          </p:cNvPr>
          <p:cNvSpPr txBox="1"/>
          <p:nvPr/>
        </p:nvSpPr>
        <p:spPr>
          <a:xfrm>
            <a:off x="10480075" y="4187555"/>
            <a:ext cx="1333507" cy="584775"/>
          </a:xfrm>
          <a:prstGeom prst="rect">
            <a:avLst/>
          </a:prstGeom>
          <a:noFill/>
        </p:spPr>
        <p:txBody>
          <a:bodyPr wrap="square" rtlCol="0">
            <a:spAutoFit/>
          </a:bodyPr>
          <a:lstStyle/>
          <a:p>
            <a:r>
              <a:rPr lang="en-US" sz="1600" b="1" dirty="0">
                <a:cs typeface="Sakkal Majalla" panose="02000000000000000000" pitchFamily="2" charset="-78"/>
              </a:rPr>
              <a:t>KSA – Iraq</a:t>
            </a:r>
          </a:p>
          <a:p>
            <a:r>
              <a:rPr lang="en-US" sz="1600" b="1" dirty="0">
                <a:cs typeface="Sakkal Majalla" panose="02000000000000000000" pitchFamily="2" charset="-78"/>
              </a:rPr>
              <a:t>1000 MW </a:t>
            </a:r>
          </a:p>
        </p:txBody>
      </p:sp>
      <p:sp>
        <p:nvSpPr>
          <p:cNvPr id="53" name="Title 1">
            <a:extLst>
              <a:ext uri="{FF2B5EF4-FFF2-40B4-BE49-F238E27FC236}">
                <a16:creationId xmlns:a16="http://schemas.microsoft.com/office/drawing/2014/main" id="{5BC61229-2D18-4C59-B682-35FB914DE90C}"/>
              </a:ext>
            </a:extLst>
          </p:cNvPr>
          <p:cNvSpPr txBox="1">
            <a:spLocks/>
          </p:cNvSpPr>
          <p:nvPr/>
        </p:nvSpPr>
        <p:spPr>
          <a:xfrm>
            <a:off x="7045018" y="634813"/>
            <a:ext cx="4938230" cy="536478"/>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800" b="1" dirty="0">
                <a:ln w="12700">
                  <a:solidFill>
                    <a:schemeClr val="accent3">
                      <a:lumMod val="50000"/>
                    </a:schemeClr>
                  </a:solidFill>
                  <a:prstDash val="solid"/>
                </a:ln>
                <a:solidFill>
                  <a:srgbClr val="669900"/>
                </a:solidFill>
                <a:effectLst>
                  <a:innerShdw blurRad="177800">
                    <a:schemeClr val="accent3">
                      <a:lumMod val="50000"/>
                    </a:schemeClr>
                  </a:innerShdw>
                </a:effectLst>
              </a:rPr>
              <a:t>البنية التحتية </a:t>
            </a:r>
          </a:p>
          <a:p>
            <a:r>
              <a:rPr lang="ar-EG" sz="3000" b="1" dirty="0">
                <a:ln w="12700">
                  <a:solidFill>
                    <a:schemeClr val="accent3">
                      <a:lumMod val="50000"/>
                    </a:schemeClr>
                  </a:solidFill>
                  <a:prstDash val="solid"/>
                </a:ln>
                <a:solidFill>
                  <a:srgbClr val="669900"/>
                </a:solidFill>
                <a:effectLst>
                  <a:innerShdw blurRad="177800">
                    <a:schemeClr val="accent3">
                      <a:lumMod val="50000"/>
                    </a:schemeClr>
                  </a:innerShdw>
                </a:effectLst>
              </a:rPr>
              <a:t>موقف الربط الكهربائي العربي الشامل</a:t>
            </a:r>
            <a:br>
              <a:rPr lang="ar-EG" sz="2800" b="1" dirty="0">
                <a:ln w="1905"/>
                <a:solidFill>
                  <a:srgbClr val="336600"/>
                </a:solidFill>
                <a:effectLst>
                  <a:innerShdw blurRad="69850" dist="43180" dir="5400000">
                    <a:srgbClr val="000000">
                      <a:alpha val="65000"/>
                    </a:srgbClr>
                  </a:innerShdw>
                </a:effectLst>
                <a:cs typeface="PT Bold Heading" pitchFamily="2" charset="-78"/>
              </a:rPr>
            </a:br>
            <a:endParaRPr lang="en-US" sz="2800" b="1" dirty="0">
              <a:ln w="1905"/>
              <a:solidFill>
                <a:srgbClr val="336600"/>
              </a:solidFill>
              <a:effectLst>
                <a:innerShdw blurRad="69850" dist="43180" dir="5400000">
                  <a:srgbClr val="000000">
                    <a:alpha val="65000"/>
                  </a:srgbClr>
                </a:innerShdw>
              </a:effectLst>
              <a:cs typeface="PT Bold Heading" pitchFamily="2" charset="-78"/>
            </a:endParaRPr>
          </a:p>
        </p:txBody>
      </p:sp>
      <p:sp>
        <p:nvSpPr>
          <p:cNvPr id="54" name="TextBox 53">
            <a:extLst>
              <a:ext uri="{FF2B5EF4-FFF2-40B4-BE49-F238E27FC236}">
                <a16:creationId xmlns:a16="http://schemas.microsoft.com/office/drawing/2014/main" id="{E22EACFE-5696-49AB-85DA-D3AC32AB1812}"/>
              </a:ext>
            </a:extLst>
          </p:cNvPr>
          <p:cNvSpPr txBox="1"/>
          <p:nvPr/>
        </p:nvSpPr>
        <p:spPr>
          <a:xfrm>
            <a:off x="8313326" y="236667"/>
            <a:ext cx="354457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3124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1">
            <a:extLst>
              <a:ext uri="{FF2B5EF4-FFF2-40B4-BE49-F238E27FC236}">
                <a16:creationId xmlns:a16="http://schemas.microsoft.com/office/drawing/2014/main" id="{79A9B839-D2DF-4087-8FEA-54A1F3C148B2}"/>
              </a:ext>
            </a:extLst>
          </p:cNvPr>
          <p:cNvSpPr/>
          <p:nvPr/>
        </p:nvSpPr>
        <p:spPr bwMode="auto">
          <a:xfrm rot="10800000">
            <a:off x="5842754" y="2364622"/>
            <a:ext cx="389962" cy="305123"/>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a:extLst>
              <a:ext uri="{FF2B5EF4-FFF2-40B4-BE49-F238E27FC236}">
                <a16:creationId xmlns:a16="http://schemas.microsoft.com/office/drawing/2014/main" id="{879A0E0E-C31C-49B5-8C43-85811539483B}"/>
              </a:ext>
            </a:extLst>
          </p:cNvPr>
          <p:cNvSpPr txBox="1">
            <a:spLocks/>
          </p:cNvSpPr>
          <p:nvPr/>
        </p:nvSpPr>
        <p:spPr>
          <a:xfrm>
            <a:off x="1552949" y="621393"/>
            <a:ext cx="9659569" cy="687142"/>
          </a:xfrm>
          <a:prstGeom prst="rect">
            <a:avLst/>
          </a:prstGeom>
        </p:spPr>
        <p:txBody>
          <a:bodyPr vert="horz" lIns="104497" tIns="52248" rIns="104497" bIns="52248" rtlCol="1">
            <a:noAutofit/>
          </a:bodyPr>
          <a:lstStyle>
            <a:lvl1pPr marL="0" indent="0" algn="ctr" defTabSz="1645920" rtl="1" eaLnBrk="1" latinLnBrk="0" hangingPunct="1">
              <a:spcBef>
                <a:spcPct val="20000"/>
              </a:spcBef>
              <a:buFont typeface="Arial" panose="020B0604020202020204" pitchFamily="34" charset="0"/>
              <a:buNone/>
              <a:defRPr sz="5800" kern="1200">
                <a:solidFill>
                  <a:schemeClr val="tx1">
                    <a:tint val="75000"/>
                  </a:schemeClr>
                </a:solidFill>
                <a:latin typeface="+mn-lt"/>
                <a:ea typeface="+mn-ea"/>
                <a:cs typeface="+mn-cs"/>
              </a:defRPr>
            </a:lvl1pPr>
            <a:lvl2pPr marL="822960" indent="0" algn="ctr" defTabSz="1645920" rtl="1" eaLnBrk="1" latinLnBrk="0" hangingPunct="1">
              <a:spcBef>
                <a:spcPct val="20000"/>
              </a:spcBef>
              <a:buFont typeface="Arial" panose="020B0604020202020204" pitchFamily="34" charset="0"/>
              <a:buNone/>
              <a:defRPr sz="5000" kern="1200">
                <a:solidFill>
                  <a:schemeClr val="tx1">
                    <a:tint val="75000"/>
                  </a:schemeClr>
                </a:solidFill>
                <a:latin typeface="+mn-lt"/>
                <a:ea typeface="+mn-ea"/>
                <a:cs typeface="+mn-cs"/>
              </a:defRPr>
            </a:lvl2pPr>
            <a:lvl3pPr marL="1645920" indent="0" algn="ctr" defTabSz="1645920" rtl="1" eaLnBrk="1" latinLnBrk="0" hangingPunct="1">
              <a:spcBef>
                <a:spcPct val="20000"/>
              </a:spcBef>
              <a:buFont typeface="Arial" panose="020B0604020202020204" pitchFamily="34" charset="0"/>
              <a:buNone/>
              <a:defRPr sz="4300" kern="1200">
                <a:solidFill>
                  <a:schemeClr val="tx1">
                    <a:tint val="75000"/>
                  </a:schemeClr>
                </a:solidFill>
                <a:latin typeface="+mn-lt"/>
                <a:ea typeface="+mn-ea"/>
                <a:cs typeface="+mn-cs"/>
              </a:defRPr>
            </a:lvl3pPr>
            <a:lvl4pPr marL="246888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4pPr>
            <a:lvl5pPr marL="329184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5pPr>
            <a:lvl6pPr marL="411480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6pPr>
            <a:lvl7pPr marL="493776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7pPr>
            <a:lvl8pPr marL="576072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8pPr>
            <a:lvl9pPr marL="658368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9pPr>
          </a:lstStyle>
          <a:p>
            <a:pPr marL="54423"/>
            <a:r>
              <a:rPr lang="ar-KW" sz="2800" b="1" dirty="0">
                <a:ln w="1905"/>
                <a:solidFill>
                  <a:srgbClr val="336600"/>
                </a:solidFill>
                <a:effectLst>
                  <a:innerShdw blurRad="69850" dist="43180" dir="5400000">
                    <a:srgbClr val="000000">
                      <a:alpha val="65000"/>
                    </a:srgbClr>
                  </a:innerShdw>
                </a:effectLst>
                <a:cs typeface="PT Bold Heading" pitchFamily="2" charset="-78"/>
              </a:rPr>
              <a:t>مراحل الانتقال إلى سوق عربية تنافسية لتبادل الطاقة بين الدول العربية</a:t>
            </a:r>
            <a:endParaRPr lang="ar-EG" sz="2800" b="1" dirty="0">
              <a:ln w="1905"/>
              <a:solidFill>
                <a:srgbClr val="336600"/>
              </a:solidFill>
              <a:effectLst>
                <a:innerShdw blurRad="69850" dist="43180" dir="5400000">
                  <a:srgbClr val="000000">
                    <a:alpha val="65000"/>
                  </a:srgbClr>
                </a:innerShdw>
              </a:effectLst>
              <a:cs typeface="PT Bold Heading" pitchFamily="2" charset="-78"/>
            </a:endParaRPr>
          </a:p>
        </p:txBody>
      </p:sp>
      <p:sp>
        <p:nvSpPr>
          <p:cNvPr id="7" name="Right Arrow 11">
            <a:extLst>
              <a:ext uri="{FF2B5EF4-FFF2-40B4-BE49-F238E27FC236}">
                <a16:creationId xmlns:a16="http://schemas.microsoft.com/office/drawing/2014/main" id="{EB4EBA7D-8D57-43A5-BF4F-AAA31F240C67}"/>
              </a:ext>
            </a:extLst>
          </p:cNvPr>
          <p:cNvSpPr/>
          <p:nvPr/>
        </p:nvSpPr>
        <p:spPr bwMode="auto">
          <a:xfrm rot="10800000">
            <a:off x="8951101" y="2391510"/>
            <a:ext cx="487913" cy="294974"/>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TextBox 23">
            <a:extLst>
              <a:ext uri="{FF2B5EF4-FFF2-40B4-BE49-F238E27FC236}">
                <a16:creationId xmlns:a16="http://schemas.microsoft.com/office/drawing/2014/main" id="{EBC629B1-715A-43C2-9C44-AF4F3EC55AB5}"/>
              </a:ext>
            </a:extLst>
          </p:cNvPr>
          <p:cNvSpPr txBox="1"/>
          <p:nvPr/>
        </p:nvSpPr>
        <p:spPr>
          <a:xfrm>
            <a:off x="8240751" y="323385"/>
            <a:ext cx="3612995" cy="369332"/>
          </a:xfrm>
          <a:prstGeom prst="rect">
            <a:avLst/>
          </a:prstGeom>
          <a:solidFill>
            <a:schemeClr val="bg1"/>
          </a:solidFill>
        </p:spPr>
        <p:txBody>
          <a:bodyPr wrap="square" rtlCol="0">
            <a:spAutoFit/>
          </a:bodyPr>
          <a:lstStyle/>
          <a:p>
            <a:endParaRPr lang="en-US" dirty="0"/>
          </a:p>
        </p:txBody>
      </p:sp>
      <p:sp>
        <p:nvSpPr>
          <p:cNvPr id="33" name="Right Arrow 11">
            <a:extLst>
              <a:ext uri="{FF2B5EF4-FFF2-40B4-BE49-F238E27FC236}">
                <a16:creationId xmlns:a16="http://schemas.microsoft.com/office/drawing/2014/main" id="{B2C9A0CB-9DD6-4820-A3BC-081A64760CAB}"/>
              </a:ext>
            </a:extLst>
          </p:cNvPr>
          <p:cNvSpPr/>
          <p:nvPr/>
        </p:nvSpPr>
        <p:spPr bwMode="auto">
          <a:xfrm rot="10800000">
            <a:off x="2752987" y="2351800"/>
            <a:ext cx="341173" cy="334683"/>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4" name="Group 33">
            <a:extLst>
              <a:ext uri="{FF2B5EF4-FFF2-40B4-BE49-F238E27FC236}">
                <a16:creationId xmlns:a16="http://schemas.microsoft.com/office/drawing/2014/main" id="{24FE7223-27BB-4CB1-B858-7AFEB8E10700}"/>
              </a:ext>
            </a:extLst>
          </p:cNvPr>
          <p:cNvGrpSpPr/>
          <p:nvPr/>
        </p:nvGrpSpPr>
        <p:grpSpPr>
          <a:xfrm>
            <a:off x="9528000" y="1428605"/>
            <a:ext cx="2644492" cy="2056642"/>
            <a:chOff x="3929120" y="179167"/>
            <a:chExt cx="1733793" cy="1688865"/>
          </a:xfrm>
          <a:scene3d>
            <a:camera prst="orthographicFront">
              <a:rot lat="0" lon="0" rev="0"/>
            </a:camera>
            <a:lightRig rig="soft" dir="t">
              <a:rot lat="0" lon="0" rev="0"/>
            </a:lightRig>
          </a:scene3d>
        </p:grpSpPr>
        <p:sp>
          <p:nvSpPr>
            <p:cNvPr id="35" name="Oval 34">
              <a:extLst>
                <a:ext uri="{FF2B5EF4-FFF2-40B4-BE49-F238E27FC236}">
                  <a16:creationId xmlns:a16="http://schemas.microsoft.com/office/drawing/2014/main" id="{8D8E63E2-1035-45A2-AA52-A9522FBEA4C5}"/>
                </a:ext>
              </a:extLst>
            </p:cNvPr>
            <p:cNvSpPr/>
            <p:nvPr/>
          </p:nvSpPr>
          <p:spPr>
            <a:xfrm>
              <a:off x="3929120" y="179167"/>
              <a:ext cx="1733793" cy="1688865"/>
            </a:xfrm>
            <a:prstGeom prst="ellipse">
              <a:avLst/>
            </a:prstGeom>
            <a:solidFill>
              <a:schemeClr val="accent3">
                <a:lumMod val="40000"/>
                <a:lumOff val="60000"/>
              </a:schemeClr>
            </a:soli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36" name="Oval 4">
              <a:extLst>
                <a:ext uri="{FF2B5EF4-FFF2-40B4-BE49-F238E27FC236}">
                  <a16:creationId xmlns:a16="http://schemas.microsoft.com/office/drawing/2014/main" id="{A19982F5-69FB-461D-B3FA-6EE800DB75FC}"/>
                </a:ext>
              </a:extLst>
            </p:cNvPr>
            <p:cNvSpPr txBox="1"/>
            <p:nvPr/>
          </p:nvSpPr>
          <p:spPr>
            <a:xfrm>
              <a:off x="4028648" y="179167"/>
              <a:ext cx="1483290" cy="15111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54423" algn="ctr" rtl="1"/>
              <a:r>
                <a:rPr lang="ar-KW" sz="2800" b="1" dirty="0">
                  <a:solidFill>
                    <a:schemeClr val="tx1"/>
                  </a:solidFill>
                  <a:latin typeface="Arial" panose="020B0604020202020204" pitchFamily="34" charset="0"/>
                </a:rPr>
                <a:t>المرحلة</a:t>
              </a:r>
              <a:r>
                <a:rPr lang="ar-EG" sz="2800" b="1" dirty="0">
                  <a:solidFill>
                    <a:schemeClr val="tx1"/>
                  </a:solidFill>
                  <a:latin typeface="Arial" panose="020B0604020202020204" pitchFamily="34" charset="0"/>
                </a:rPr>
                <a:t> الحالية</a:t>
              </a:r>
              <a:r>
                <a:rPr lang="ar-KW" sz="2800" b="1" dirty="0">
                  <a:solidFill>
                    <a:schemeClr val="tx1"/>
                  </a:solidFill>
                  <a:latin typeface="Arial" panose="020B0604020202020204" pitchFamily="34" charset="0"/>
                </a:rPr>
                <a:t> </a:t>
              </a:r>
              <a:r>
                <a:rPr lang="ar-EG" sz="2800" b="1" dirty="0">
                  <a:solidFill>
                    <a:schemeClr val="tx1"/>
                  </a:solidFill>
                  <a:latin typeface="Arial" panose="020B0604020202020204" pitchFamily="34" charset="0"/>
                </a:rPr>
                <a:t>"</a:t>
              </a:r>
              <a:r>
                <a:rPr lang="ar-KW" sz="2800" b="1" dirty="0">
                  <a:solidFill>
                    <a:schemeClr val="tx1"/>
                  </a:solidFill>
                  <a:latin typeface="Arial" panose="020B0604020202020204" pitchFamily="34" charset="0"/>
                </a:rPr>
                <a:t>الانتقالية ال</a:t>
              </a:r>
              <a:r>
                <a:rPr lang="ar-AE" sz="2800" b="1" dirty="0">
                  <a:solidFill>
                    <a:schemeClr val="tx1"/>
                  </a:solidFill>
                  <a:latin typeface="Arial" panose="020B0604020202020204" pitchFamily="34" charset="0"/>
                </a:rPr>
                <a:t>أولى</a:t>
              </a:r>
              <a:r>
                <a:rPr lang="ar-EG" sz="2800" b="1" dirty="0">
                  <a:solidFill>
                    <a:schemeClr val="tx1"/>
                  </a:solidFill>
                  <a:latin typeface="Arial" panose="020B0604020202020204" pitchFamily="34" charset="0"/>
                </a:rPr>
                <a:t>"</a:t>
              </a:r>
            </a:p>
            <a:p>
              <a:pPr marL="54423" algn="ctr" rtl="1"/>
              <a:r>
                <a:rPr lang="ar-EG" sz="2800" b="1" dirty="0">
                  <a:solidFill>
                    <a:schemeClr val="tx1"/>
                  </a:solidFill>
                  <a:latin typeface="Arial" panose="020B0604020202020204" pitchFamily="34" charset="0"/>
                </a:rPr>
                <a:t> </a:t>
              </a:r>
              <a:r>
                <a:rPr lang="ar-AE" sz="2800" b="1" dirty="0">
                  <a:solidFill>
                    <a:schemeClr val="tx1"/>
                  </a:solidFill>
                  <a:latin typeface="Arial" panose="020B0604020202020204" pitchFamily="34" charset="0"/>
                </a:rPr>
                <a:t>2021 - 2024</a:t>
              </a:r>
              <a:endParaRPr lang="ko-KR" altLang="en-US" sz="2800" b="1" kern="1200" noProof="0" dirty="0">
                <a:solidFill>
                  <a:schemeClr val="tx1"/>
                </a:solidFill>
                <a:latin typeface="Arial"/>
                <a:ea typeface="맑은 고딕" panose="020B0503020000020004" pitchFamily="34" charset="-127"/>
                <a:cs typeface="Arial" pitchFamily="34" charset="0"/>
              </a:endParaRPr>
            </a:p>
          </p:txBody>
        </p:sp>
      </p:grpSp>
      <p:grpSp>
        <p:nvGrpSpPr>
          <p:cNvPr id="38" name="Group 37">
            <a:extLst>
              <a:ext uri="{FF2B5EF4-FFF2-40B4-BE49-F238E27FC236}">
                <a16:creationId xmlns:a16="http://schemas.microsoft.com/office/drawing/2014/main" id="{6F15D1BC-F4E3-459F-96A5-47BB2F565BFE}"/>
              </a:ext>
            </a:extLst>
          </p:cNvPr>
          <p:cNvGrpSpPr/>
          <p:nvPr/>
        </p:nvGrpSpPr>
        <p:grpSpPr>
          <a:xfrm>
            <a:off x="6270213" y="1368346"/>
            <a:ext cx="2644492" cy="2177159"/>
            <a:chOff x="3929120" y="179167"/>
            <a:chExt cx="1733793" cy="1688865"/>
          </a:xfrm>
          <a:solidFill>
            <a:srgbClr val="F7E2A7"/>
          </a:solidFill>
          <a:scene3d>
            <a:camera prst="orthographicFront">
              <a:rot lat="0" lon="0" rev="0"/>
            </a:camera>
            <a:lightRig rig="soft" dir="t">
              <a:rot lat="0" lon="0" rev="0"/>
            </a:lightRig>
          </a:scene3d>
        </p:grpSpPr>
        <p:sp>
          <p:nvSpPr>
            <p:cNvPr id="39" name="Oval 38">
              <a:extLst>
                <a:ext uri="{FF2B5EF4-FFF2-40B4-BE49-F238E27FC236}">
                  <a16:creationId xmlns:a16="http://schemas.microsoft.com/office/drawing/2014/main" id="{4F658661-F34B-4E97-AE55-64119BC45D2E}"/>
                </a:ext>
              </a:extLst>
            </p:cNvPr>
            <p:cNvSpPr/>
            <p:nvPr/>
          </p:nvSpPr>
          <p:spPr>
            <a:xfrm>
              <a:off x="3929120" y="179167"/>
              <a:ext cx="1733793" cy="1688865"/>
            </a:xfrm>
            <a:prstGeom prst="ellipse">
              <a:avLst/>
            </a:prstGeom>
            <a:grp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40" name="Oval 4">
              <a:extLst>
                <a:ext uri="{FF2B5EF4-FFF2-40B4-BE49-F238E27FC236}">
                  <a16:creationId xmlns:a16="http://schemas.microsoft.com/office/drawing/2014/main" id="{3B44A753-B2D6-47BF-90C0-1EBBC94D09CE}"/>
                </a:ext>
              </a:extLst>
            </p:cNvPr>
            <p:cNvSpPr txBox="1"/>
            <p:nvPr/>
          </p:nvSpPr>
          <p:spPr>
            <a:xfrm>
              <a:off x="4137710" y="492012"/>
              <a:ext cx="1237436" cy="1102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54423" algn="ctr" rtl="1"/>
              <a:r>
                <a:rPr lang="ar-KW" sz="2800" b="1" dirty="0">
                  <a:solidFill>
                    <a:schemeClr val="tx1"/>
                  </a:solidFill>
                  <a:latin typeface="Arial" panose="020B0604020202020204" pitchFamily="34" charset="0"/>
                </a:rPr>
                <a:t>المرحلة</a:t>
              </a:r>
              <a:r>
                <a:rPr lang="ar-EG" sz="2800" b="1" dirty="0">
                  <a:solidFill>
                    <a:schemeClr val="tx1"/>
                  </a:solidFill>
                  <a:latin typeface="Arial" panose="020B0604020202020204" pitchFamily="34" charset="0"/>
                </a:rPr>
                <a:t> </a:t>
              </a:r>
              <a:r>
                <a:rPr lang="ar-KW" sz="2800" b="1" dirty="0">
                  <a:solidFill>
                    <a:schemeClr val="tx1"/>
                  </a:solidFill>
                  <a:latin typeface="Arial" panose="020B0604020202020204" pitchFamily="34" charset="0"/>
                </a:rPr>
                <a:t>الانتقالية</a:t>
              </a:r>
              <a:r>
                <a:rPr lang="ar-EG" sz="2800" b="1" dirty="0">
                  <a:solidFill>
                    <a:schemeClr val="tx1"/>
                  </a:solidFill>
                  <a:latin typeface="Arial" panose="020B0604020202020204" pitchFamily="34" charset="0"/>
                </a:rPr>
                <a:t> الثانية</a:t>
              </a:r>
              <a:r>
                <a:rPr lang="ar-KW" sz="2800" b="1" dirty="0">
                  <a:solidFill>
                    <a:schemeClr val="tx1"/>
                  </a:solidFill>
                  <a:latin typeface="Arial" panose="020B0604020202020204" pitchFamily="34" charset="0"/>
                </a:rPr>
                <a:t> </a:t>
              </a:r>
              <a:endParaRPr lang="ar-EG" sz="2800" b="1" dirty="0">
                <a:solidFill>
                  <a:schemeClr val="tx1"/>
                </a:solidFill>
                <a:latin typeface="Arial" panose="020B0604020202020204" pitchFamily="34" charset="0"/>
              </a:endParaRPr>
            </a:p>
            <a:p>
              <a:pPr marL="54423" algn="ctr" rtl="1"/>
              <a:r>
                <a:rPr lang="ar-EG" sz="2800" b="1" dirty="0">
                  <a:solidFill>
                    <a:schemeClr val="tx1"/>
                  </a:solidFill>
                  <a:latin typeface="Arial" panose="020B0604020202020204" pitchFamily="34" charset="0"/>
                </a:rPr>
                <a:t> </a:t>
              </a:r>
              <a:r>
                <a:rPr lang="ar-AE" sz="2800" b="1" dirty="0">
                  <a:solidFill>
                    <a:schemeClr val="tx1"/>
                  </a:solidFill>
                  <a:latin typeface="Arial" panose="020B0604020202020204" pitchFamily="34" charset="0"/>
                </a:rPr>
                <a:t>202</a:t>
              </a:r>
              <a:r>
                <a:rPr lang="ar-EG" sz="2800" b="1" dirty="0">
                  <a:solidFill>
                    <a:schemeClr val="tx1"/>
                  </a:solidFill>
                  <a:latin typeface="Arial" panose="020B0604020202020204" pitchFamily="34" charset="0"/>
                </a:rPr>
                <a:t>5</a:t>
              </a:r>
              <a:r>
                <a:rPr lang="ar-AE" sz="2800" b="1" dirty="0">
                  <a:solidFill>
                    <a:schemeClr val="tx1"/>
                  </a:solidFill>
                  <a:latin typeface="Arial" panose="020B0604020202020204" pitchFamily="34" charset="0"/>
                </a:rPr>
                <a:t> - </a:t>
              </a:r>
              <a:r>
                <a:rPr lang="ar-EG" sz="2800" b="1" dirty="0">
                  <a:solidFill>
                    <a:schemeClr val="tx1"/>
                  </a:solidFill>
                  <a:latin typeface="Arial" panose="020B0604020202020204" pitchFamily="34" charset="0"/>
                </a:rPr>
                <a:t>2031</a:t>
              </a:r>
              <a:endParaRPr lang="ko-KR" altLang="en-US" sz="2800" b="1" kern="1200" noProof="0" dirty="0">
                <a:solidFill>
                  <a:schemeClr val="tx1"/>
                </a:solidFill>
                <a:latin typeface="Arial"/>
                <a:ea typeface="맑은 고딕" panose="020B0503020000020004" pitchFamily="34" charset="-127"/>
                <a:cs typeface="Arial" pitchFamily="34" charset="0"/>
              </a:endParaRPr>
            </a:p>
          </p:txBody>
        </p:sp>
      </p:grpSp>
      <p:grpSp>
        <p:nvGrpSpPr>
          <p:cNvPr id="41" name="Group 40">
            <a:extLst>
              <a:ext uri="{FF2B5EF4-FFF2-40B4-BE49-F238E27FC236}">
                <a16:creationId xmlns:a16="http://schemas.microsoft.com/office/drawing/2014/main" id="{C42F394D-3C63-4246-9B27-2AC09EA0C229}"/>
              </a:ext>
            </a:extLst>
          </p:cNvPr>
          <p:cNvGrpSpPr/>
          <p:nvPr/>
        </p:nvGrpSpPr>
        <p:grpSpPr>
          <a:xfrm>
            <a:off x="3149246" y="1368346"/>
            <a:ext cx="2669768" cy="2177159"/>
            <a:chOff x="3929120" y="179167"/>
            <a:chExt cx="1733793" cy="1688865"/>
          </a:xfrm>
          <a:scene3d>
            <a:camera prst="orthographicFront">
              <a:rot lat="0" lon="0" rev="0"/>
            </a:camera>
            <a:lightRig rig="soft" dir="t">
              <a:rot lat="0" lon="0" rev="0"/>
            </a:lightRig>
          </a:scene3d>
        </p:grpSpPr>
        <p:sp>
          <p:nvSpPr>
            <p:cNvPr id="42" name="Oval 41">
              <a:extLst>
                <a:ext uri="{FF2B5EF4-FFF2-40B4-BE49-F238E27FC236}">
                  <a16:creationId xmlns:a16="http://schemas.microsoft.com/office/drawing/2014/main" id="{6B0672E0-223D-477D-978C-48DB3F7F6CD1}"/>
                </a:ext>
              </a:extLst>
            </p:cNvPr>
            <p:cNvSpPr/>
            <p:nvPr/>
          </p:nvSpPr>
          <p:spPr>
            <a:xfrm>
              <a:off x="3929120" y="179167"/>
              <a:ext cx="1733793" cy="1688865"/>
            </a:xfrm>
            <a:prstGeom prst="ellipse">
              <a:avLst/>
            </a:prstGeom>
            <a:solidFill>
              <a:schemeClr val="accent3">
                <a:lumMod val="40000"/>
                <a:lumOff val="60000"/>
              </a:schemeClr>
            </a:solid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43" name="Oval 4">
              <a:extLst>
                <a:ext uri="{FF2B5EF4-FFF2-40B4-BE49-F238E27FC236}">
                  <a16:creationId xmlns:a16="http://schemas.microsoft.com/office/drawing/2014/main" id="{E84871A5-D882-48F3-9287-6C72C6D81512}"/>
                </a:ext>
              </a:extLst>
            </p:cNvPr>
            <p:cNvSpPr txBox="1"/>
            <p:nvPr/>
          </p:nvSpPr>
          <p:spPr>
            <a:xfrm>
              <a:off x="4028648" y="179167"/>
              <a:ext cx="1483290" cy="15111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54423" algn="ctr" rtl="1"/>
              <a:r>
                <a:rPr lang="ar-KW" sz="2800" b="1" dirty="0">
                  <a:solidFill>
                    <a:schemeClr val="tx1"/>
                  </a:solidFill>
                  <a:latin typeface="Arial" panose="020B0604020202020204" pitchFamily="34" charset="0"/>
                </a:rPr>
                <a:t>المرحلة</a:t>
              </a:r>
              <a:r>
                <a:rPr lang="ar-EG" sz="2800" b="1" dirty="0">
                  <a:solidFill>
                    <a:schemeClr val="tx1"/>
                  </a:solidFill>
                  <a:latin typeface="Arial" panose="020B0604020202020204" pitchFamily="34" charset="0"/>
                </a:rPr>
                <a:t> </a:t>
              </a:r>
              <a:r>
                <a:rPr lang="ar-KW" sz="2800" b="1" dirty="0">
                  <a:solidFill>
                    <a:schemeClr val="tx1"/>
                  </a:solidFill>
                  <a:latin typeface="Arial" panose="020B0604020202020204" pitchFamily="34" charset="0"/>
                </a:rPr>
                <a:t>الانتقالية</a:t>
              </a:r>
              <a:r>
                <a:rPr lang="ar-EG" sz="2800" b="1" dirty="0">
                  <a:solidFill>
                    <a:schemeClr val="tx1"/>
                  </a:solidFill>
                  <a:latin typeface="Arial" panose="020B0604020202020204" pitchFamily="34" charset="0"/>
                </a:rPr>
                <a:t> الثالثة</a:t>
              </a:r>
              <a:r>
                <a:rPr lang="ar-KW" sz="2800" b="1" dirty="0">
                  <a:solidFill>
                    <a:schemeClr val="tx1"/>
                  </a:solidFill>
                  <a:latin typeface="Arial" panose="020B0604020202020204" pitchFamily="34" charset="0"/>
                </a:rPr>
                <a:t> </a:t>
              </a:r>
              <a:endParaRPr lang="ar-EG" sz="2800" b="1" dirty="0">
                <a:solidFill>
                  <a:schemeClr val="tx1"/>
                </a:solidFill>
                <a:latin typeface="Arial" panose="020B0604020202020204" pitchFamily="34" charset="0"/>
              </a:endParaRPr>
            </a:p>
            <a:p>
              <a:pPr marL="54423" algn="ctr" rtl="1"/>
              <a:r>
                <a:rPr lang="ar-EG" sz="2800" b="1" dirty="0">
                  <a:solidFill>
                    <a:schemeClr val="tx1"/>
                  </a:solidFill>
                  <a:latin typeface="Arial" panose="020B0604020202020204" pitchFamily="34" charset="0"/>
                </a:rPr>
                <a:t> 2032</a:t>
              </a:r>
              <a:r>
                <a:rPr lang="ar-AE" sz="2800" b="1" dirty="0">
                  <a:solidFill>
                    <a:schemeClr val="tx1"/>
                  </a:solidFill>
                  <a:latin typeface="Arial" panose="020B0604020202020204" pitchFamily="34" charset="0"/>
                </a:rPr>
                <a:t> - </a:t>
              </a:r>
              <a:r>
                <a:rPr lang="ar-EG" sz="2800" b="1" dirty="0">
                  <a:solidFill>
                    <a:schemeClr val="tx1"/>
                  </a:solidFill>
                  <a:latin typeface="Arial" panose="020B0604020202020204" pitchFamily="34" charset="0"/>
                </a:rPr>
                <a:t>2036</a:t>
              </a:r>
              <a:endParaRPr lang="ko-KR" altLang="en-US" sz="2800" b="1" kern="1200" noProof="0" dirty="0">
                <a:solidFill>
                  <a:schemeClr val="tx1"/>
                </a:solidFill>
                <a:latin typeface="Arial"/>
                <a:ea typeface="맑은 고딕" panose="020B0503020000020004" pitchFamily="34" charset="-127"/>
                <a:cs typeface="Arial" pitchFamily="34" charset="0"/>
              </a:endParaRPr>
            </a:p>
          </p:txBody>
        </p:sp>
      </p:grpSp>
      <p:grpSp>
        <p:nvGrpSpPr>
          <p:cNvPr id="44" name="Group 43">
            <a:extLst>
              <a:ext uri="{FF2B5EF4-FFF2-40B4-BE49-F238E27FC236}">
                <a16:creationId xmlns:a16="http://schemas.microsoft.com/office/drawing/2014/main" id="{89F3DC32-4C12-4ABA-9F6F-BBBFCBDA7CC7}"/>
              </a:ext>
            </a:extLst>
          </p:cNvPr>
          <p:cNvGrpSpPr/>
          <p:nvPr/>
        </p:nvGrpSpPr>
        <p:grpSpPr>
          <a:xfrm>
            <a:off x="28279" y="1428605"/>
            <a:ext cx="2700968" cy="2177159"/>
            <a:chOff x="3929120" y="179167"/>
            <a:chExt cx="1733793" cy="1688865"/>
          </a:xfrm>
          <a:solidFill>
            <a:srgbClr val="F7E2A7"/>
          </a:solidFill>
          <a:scene3d>
            <a:camera prst="orthographicFront">
              <a:rot lat="0" lon="0" rev="0"/>
            </a:camera>
            <a:lightRig rig="soft" dir="t">
              <a:rot lat="0" lon="0" rev="0"/>
            </a:lightRig>
          </a:scene3d>
        </p:grpSpPr>
        <p:sp>
          <p:nvSpPr>
            <p:cNvPr id="45" name="Oval 44">
              <a:extLst>
                <a:ext uri="{FF2B5EF4-FFF2-40B4-BE49-F238E27FC236}">
                  <a16:creationId xmlns:a16="http://schemas.microsoft.com/office/drawing/2014/main" id="{35DE8BB4-DC72-4BBC-95EC-D1FF53945B90}"/>
                </a:ext>
              </a:extLst>
            </p:cNvPr>
            <p:cNvSpPr/>
            <p:nvPr/>
          </p:nvSpPr>
          <p:spPr>
            <a:xfrm>
              <a:off x="3929120" y="179167"/>
              <a:ext cx="1733793" cy="1688865"/>
            </a:xfrm>
            <a:prstGeom prst="ellipse">
              <a:avLst/>
            </a:prstGeom>
            <a:grpFill/>
            <a:ln w="25400" cap="flat" cmpd="sng" algn="ctr">
              <a:noFill/>
              <a:prstDash val="solid"/>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46" name="Oval 4">
              <a:extLst>
                <a:ext uri="{FF2B5EF4-FFF2-40B4-BE49-F238E27FC236}">
                  <a16:creationId xmlns:a16="http://schemas.microsoft.com/office/drawing/2014/main" id="{DF7A999E-0427-47AA-89A3-072AB7A3D825}"/>
                </a:ext>
              </a:extLst>
            </p:cNvPr>
            <p:cNvSpPr txBox="1"/>
            <p:nvPr/>
          </p:nvSpPr>
          <p:spPr>
            <a:xfrm>
              <a:off x="4181875" y="445268"/>
              <a:ext cx="1259511" cy="110236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54423" algn="ctr" rtl="1"/>
              <a:r>
                <a:rPr lang="ar-EG" sz="2800" b="1" dirty="0">
                  <a:solidFill>
                    <a:schemeClr val="tx1"/>
                  </a:solidFill>
                  <a:latin typeface="Arial" panose="020B0604020202020204" pitchFamily="34" charset="0"/>
                </a:rPr>
                <a:t>سوق حرة متكاملة لتبادل الطاقة بحلول</a:t>
              </a:r>
            </a:p>
            <a:p>
              <a:pPr marL="54423" algn="ctr" rtl="1"/>
              <a:r>
                <a:rPr lang="ar-EG" sz="2800" b="1" dirty="0">
                  <a:solidFill>
                    <a:schemeClr val="tx1"/>
                  </a:solidFill>
                  <a:latin typeface="Arial" panose="020B0604020202020204" pitchFamily="34" charset="0"/>
                </a:rPr>
                <a:t> 2037</a:t>
              </a:r>
              <a:r>
                <a:rPr lang="ar-AE" sz="2800" b="1" dirty="0">
                  <a:solidFill>
                    <a:schemeClr val="tx1"/>
                  </a:solidFill>
                  <a:latin typeface="Arial" panose="020B0604020202020204" pitchFamily="34" charset="0"/>
                </a:rPr>
                <a:t> - </a:t>
              </a:r>
              <a:r>
                <a:rPr lang="ar-EG" sz="2800" b="1" dirty="0">
                  <a:solidFill>
                    <a:schemeClr val="tx1"/>
                  </a:solidFill>
                  <a:latin typeface="Arial" panose="020B0604020202020204" pitchFamily="34" charset="0"/>
                </a:rPr>
                <a:t>2038</a:t>
              </a:r>
              <a:endParaRPr lang="ko-KR" altLang="en-US" sz="2800" b="1" kern="1200" noProof="0" dirty="0">
                <a:solidFill>
                  <a:schemeClr val="tx1"/>
                </a:solidFill>
                <a:latin typeface="Arial"/>
                <a:ea typeface="맑은 고딕" panose="020B0503020000020004" pitchFamily="34" charset="-127"/>
                <a:cs typeface="Arial" pitchFamily="34" charset="0"/>
              </a:endParaRPr>
            </a:p>
          </p:txBody>
        </p:sp>
      </p:grpSp>
      <p:sp>
        <p:nvSpPr>
          <p:cNvPr id="48" name="Oval 47">
            <a:extLst>
              <a:ext uri="{FF2B5EF4-FFF2-40B4-BE49-F238E27FC236}">
                <a16:creationId xmlns:a16="http://schemas.microsoft.com/office/drawing/2014/main" id="{DF67B28C-5863-45DF-892F-CB88AA1A7CAE}"/>
              </a:ext>
            </a:extLst>
          </p:cNvPr>
          <p:cNvSpPr/>
          <p:nvPr/>
        </p:nvSpPr>
        <p:spPr>
          <a:xfrm>
            <a:off x="9538549" y="3833359"/>
            <a:ext cx="2557946" cy="2510775"/>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2">
              <a:hueOff val="2340759"/>
              <a:satOff val="-2919"/>
              <a:lumOff val="686"/>
              <a:alphaOff val="0"/>
            </a:schemeClr>
          </a:fillRef>
          <a:effectRef idx="0">
            <a:scrgbClr r="0" g="0" b="0"/>
          </a:effectRef>
          <a:fontRef idx="minor">
            <a:schemeClr val="lt1"/>
          </a:fontRef>
        </p:style>
        <p:txBody>
          <a:bodyPr/>
          <a:lstStyle/>
          <a:p>
            <a:endParaRPr lang="en-US" dirty="0"/>
          </a:p>
        </p:txBody>
      </p:sp>
      <p:sp>
        <p:nvSpPr>
          <p:cNvPr id="49" name="Oval 4">
            <a:extLst>
              <a:ext uri="{FF2B5EF4-FFF2-40B4-BE49-F238E27FC236}">
                <a16:creationId xmlns:a16="http://schemas.microsoft.com/office/drawing/2014/main" id="{9E326AD1-D112-4CAA-A9D4-98B180423833}"/>
              </a:ext>
            </a:extLst>
          </p:cNvPr>
          <p:cNvSpPr txBox="1"/>
          <p:nvPr/>
        </p:nvSpPr>
        <p:spPr>
          <a:xfrm>
            <a:off x="9807719" y="4215937"/>
            <a:ext cx="1639578" cy="1582864"/>
          </a:xfrm>
          <a:prstGeom prst="rect">
            <a:avLst/>
          </a:prstGeom>
          <a:noFill/>
          <a:ln>
            <a:noFill/>
          </a:ln>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EG" sz="2800" b="1" dirty="0">
                <a:solidFill>
                  <a:schemeClr val="tx1"/>
                </a:solidFill>
                <a:latin typeface="Arial"/>
                <a:cs typeface="Arial" pitchFamily="34" charset="0"/>
              </a:rPr>
              <a:t>سوق انتقالية</a:t>
            </a:r>
            <a:endParaRPr lang="en-US" sz="2800" kern="1200" dirty="0">
              <a:solidFill>
                <a:schemeClr val="tx1"/>
              </a:solidFill>
            </a:endParaRPr>
          </a:p>
        </p:txBody>
      </p:sp>
      <p:sp>
        <p:nvSpPr>
          <p:cNvPr id="54" name="Oval 53">
            <a:extLst>
              <a:ext uri="{FF2B5EF4-FFF2-40B4-BE49-F238E27FC236}">
                <a16:creationId xmlns:a16="http://schemas.microsoft.com/office/drawing/2014/main" id="{AE525567-6D0A-49E4-8BD1-F1F8AE261E6A}"/>
              </a:ext>
            </a:extLst>
          </p:cNvPr>
          <p:cNvSpPr/>
          <p:nvPr/>
        </p:nvSpPr>
        <p:spPr>
          <a:xfrm>
            <a:off x="6295119" y="3629964"/>
            <a:ext cx="2644492" cy="2510775"/>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2">
              <a:hueOff val="2340759"/>
              <a:satOff val="-2919"/>
              <a:lumOff val="686"/>
              <a:alphaOff val="0"/>
            </a:schemeClr>
          </a:fillRef>
          <a:effectRef idx="0">
            <a:scrgbClr r="0" g="0" b="0"/>
          </a:effectRef>
          <a:fontRef idx="minor">
            <a:schemeClr val="lt1"/>
          </a:fontRef>
        </p:style>
      </p:sp>
      <p:sp>
        <p:nvSpPr>
          <p:cNvPr id="55" name="Oval 4">
            <a:extLst>
              <a:ext uri="{FF2B5EF4-FFF2-40B4-BE49-F238E27FC236}">
                <a16:creationId xmlns:a16="http://schemas.microsoft.com/office/drawing/2014/main" id="{A1470CB4-C669-4227-B921-CB32AAC25122}"/>
              </a:ext>
            </a:extLst>
          </p:cNvPr>
          <p:cNvSpPr txBox="1"/>
          <p:nvPr/>
        </p:nvSpPr>
        <p:spPr>
          <a:xfrm>
            <a:off x="6685094" y="4093071"/>
            <a:ext cx="1967435" cy="1626897"/>
          </a:xfrm>
          <a:prstGeom prst="rect">
            <a:avLst/>
          </a:prstGeom>
          <a:noFill/>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rtl="1"/>
            <a:r>
              <a:rPr lang="ar-EG" sz="2600" b="1" dirty="0">
                <a:solidFill>
                  <a:schemeClr val="tx1"/>
                </a:solidFill>
              </a:rPr>
              <a:t>توسيـع</a:t>
            </a:r>
          </a:p>
          <a:p>
            <a:pPr algn="ctr" rtl="1"/>
            <a:r>
              <a:rPr lang="ar-EG" sz="2600" b="1" dirty="0">
                <a:solidFill>
                  <a:schemeClr val="tx1"/>
                </a:solidFill>
              </a:rPr>
              <a:t>اختصاص</a:t>
            </a:r>
          </a:p>
          <a:p>
            <a:pPr algn="ctr" rtl="1"/>
            <a:r>
              <a:rPr lang="ar-EG" sz="2600" b="1" dirty="0">
                <a:solidFill>
                  <a:schemeClr val="tx1"/>
                </a:solidFill>
              </a:rPr>
              <a:t>السوق الإقليمية</a:t>
            </a:r>
            <a:r>
              <a:rPr lang="ar-EG" altLang="ko-KR" sz="2600" b="1" kern="1200" dirty="0">
                <a:solidFill>
                  <a:schemeClr val="tx1"/>
                </a:solidFill>
                <a:latin typeface="Arial"/>
                <a:cs typeface="Arial" pitchFamily="34" charset="0"/>
              </a:rPr>
              <a:t> </a:t>
            </a:r>
            <a:endParaRPr lang="en-US" sz="2600" kern="1200" dirty="0">
              <a:solidFill>
                <a:schemeClr val="tx1"/>
              </a:solidFill>
            </a:endParaRPr>
          </a:p>
        </p:txBody>
      </p:sp>
      <p:sp>
        <p:nvSpPr>
          <p:cNvPr id="57" name="Oval 56">
            <a:extLst>
              <a:ext uri="{FF2B5EF4-FFF2-40B4-BE49-F238E27FC236}">
                <a16:creationId xmlns:a16="http://schemas.microsoft.com/office/drawing/2014/main" id="{EE0AAC0C-4229-4CD2-8562-60804A851AFD}"/>
              </a:ext>
            </a:extLst>
          </p:cNvPr>
          <p:cNvSpPr/>
          <p:nvPr/>
        </p:nvSpPr>
        <p:spPr>
          <a:xfrm>
            <a:off x="3149246" y="3915549"/>
            <a:ext cx="2603574" cy="2510775"/>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2">
              <a:hueOff val="2340759"/>
              <a:satOff val="-2919"/>
              <a:lumOff val="686"/>
              <a:alphaOff val="0"/>
            </a:schemeClr>
          </a:fillRef>
          <a:effectRef idx="0">
            <a:scrgbClr r="0" g="0" b="0"/>
          </a:effectRef>
          <a:fontRef idx="minor">
            <a:schemeClr val="lt1"/>
          </a:fontRef>
        </p:style>
      </p:sp>
      <p:sp>
        <p:nvSpPr>
          <p:cNvPr id="58" name="Oval 4">
            <a:extLst>
              <a:ext uri="{FF2B5EF4-FFF2-40B4-BE49-F238E27FC236}">
                <a16:creationId xmlns:a16="http://schemas.microsoft.com/office/drawing/2014/main" id="{FEB7681E-850F-4E25-8B4F-F29B123FFCC5}"/>
              </a:ext>
            </a:extLst>
          </p:cNvPr>
          <p:cNvSpPr txBox="1"/>
          <p:nvPr/>
        </p:nvSpPr>
        <p:spPr>
          <a:xfrm>
            <a:off x="3463722" y="4407499"/>
            <a:ext cx="1926904" cy="1526874"/>
          </a:xfrm>
          <a:prstGeom prst="rect">
            <a:avLst/>
          </a:prstGeom>
          <a:noFill/>
          <a:ln>
            <a:noFill/>
          </a:ln>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rtl="1">
              <a:defRPr/>
            </a:pPr>
            <a:r>
              <a:rPr lang="ar-EG" sz="2600" b="1" dirty="0">
                <a:solidFill>
                  <a:schemeClr val="tx1"/>
                </a:solidFill>
              </a:rPr>
              <a:t>التصميم النهائي</a:t>
            </a:r>
          </a:p>
          <a:p>
            <a:pPr algn="ctr" rtl="1">
              <a:defRPr/>
            </a:pPr>
            <a:r>
              <a:rPr lang="ar-EG" sz="2600" b="1" dirty="0">
                <a:solidFill>
                  <a:schemeClr val="tx1"/>
                </a:solidFill>
              </a:rPr>
              <a:t>للسوق العربية</a:t>
            </a:r>
          </a:p>
          <a:p>
            <a:pPr algn="ctr" rtl="1">
              <a:defRPr/>
            </a:pPr>
            <a:r>
              <a:rPr lang="ar-EG" sz="2600" b="1" dirty="0">
                <a:solidFill>
                  <a:schemeClr val="tx1"/>
                </a:solidFill>
              </a:rPr>
              <a:t>المشتركة</a:t>
            </a:r>
            <a:r>
              <a:rPr lang="ar-EG" altLang="ko-KR" sz="2800" b="1" kern="1200" dirty="0">
                <a:solidFill>
                  <a:schemeClr val="tx1"/>
                </a:solidFill>
                <a:latin typeface="Arial"/>
                <a:cs typeface="Arial" pitchFamily="34" charset="0"/>
              </a:rPr>
              <a:t>  </a:t>
            </a:r>
            <a:endParaRPr lang="en-US" sz="2800" kern="1200" dirty="0">
              <a:solidFill>
                <a:schemeClr val="tx1"/>
              </a:solidFill>
            </a:endParaRPr>
          </a:p>
        </p:txBody>
      </p:sp>
      <p:sp>
        <p:nvSpPr>
          <p:cNvPr id="60" name="Oval 59">
            <a:extLst>
              <a:ext uri="{FF2B5EF4-FFF2-40B4-BE49-F238E27FC236}">
                <a16:creationId xmlns:a16="http://schemas.microsoft.com/office/drawing/2014/main" id="{8C6E8284-807A-4E22-85C9-5BA67C3F1252}"/>
              </a:ext>
            </a:extLst>
          </p:cNvPr>
          <p:cNvSpPr/>
          <p:nvPr/>
        </p:nvSpPr>
        <p:spPr>
          <a:xfrm>
            <a:off x="269655" y="3948802"/>
            <a:ext cx="2700967" cy="2589533"/>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2">
              <a:hueOff val="2340759"/>
              <a:satOff val="-2919"/>
              <a:lumOff val="686"/>
              <a:alphaOff val="0"/>
            </a:schemeClr>
          </a:fillRef>
          <a:effectRef idx="0">
            <a:scrgbClr r="0" g="0" b="0"/>
          </a:effectRef>
          <a:fontRef idx="minor">
            <a:schemeClr val="lt1"/>
          </a:fontRef>
        </p:style>
      </p:sp>
      <p:sp>
        <p:nvSpPr>
          <p:cNvPr id="61" name="Oval 4">
            <a:extLst>
              <a:ext uri="{FF2B5EF4-FFF2-40B4-BE49-F238E27FC236}">
                <a16:creationId xmlns:a16="http://schemas.microsoft.com/office/drawing/2014/main" id="{895EFABF-0821-418C-ADC9-4CD7D344BBB2}"/>
              </a:ext>
            </a:extLst>
          </p:cNvPr>
          <p:cNvSpPr txBox="1"/>
          <p:nvPr/>
        </p:nvSpPr>
        <p:spPr>
          <a:xfrm>
            <a:off x="734361" y="4616547"/>
            <a:ext cx="1872586" cy="1317826"/>
          </a:xfrm>
          <a:prstGeom prst="rect">
            <a:avLst/>
          </a:prstGeom>
          <a:noFill/>
          <a:ln>
            <a:noFill/>
          </a:ln>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algn="ctr" rtl="1">
              <a:lnSpc>
                <a:spcPts val="2400"/>
              </a:lnSpc>
              <a:defRPr/>
            </a:pPr>
            <a:r>
              <a:rPr lang="ar-EG" sz="2800" b="1" dirty="0">
                <a:solidFill>
                  <a:schemeClr val="tx1"/>
                </a:solidFill>
              </a:rPr>
              <a:t>سوق عربيـة</a:t>
            </a:r>
          </a:p>
          <a:p>
            <a:pPr algn="ctr" rtl="1">
              <a:lnSpc>
                <a:spcPts val="2400"/>
              </a:lnSpc>
              <a:defRPr/>
            </a:pPr>
            <a:r>
              <a:rPr lang="ar-EG" sz="2800" b="1" dirty="0">
                <a:solidFill>
                  <a:schemeClr val="tx1"/>
                </a:solidFill>
              </a:rPr>
              <a:t>مشتركة تامــة التكامل</a:t>
            </a:r>
          </a:p>
          <a:p>
            <a:pPr marL="0" lvl="0" indent="0" algn="ctr" defTabSz="1244600">
              <a:lnSpc>
                <a:spcPct val="90000"/>
              </a:lnSpc>
              <a:spcBef>
                <a:spcPct val="0"/>
              </a:spcBef>
              <a:spcAft>
                <a:spcPct val="35000"/>
              </a:spcAft>
              <a:buNone/>
            </a:pPr>
            <a:endParaRPr lang="en-US" sz="2800" kern="1200" dirty="0"/>
          </a:p>
        </p:txBody>
      </p:sp>
    </p:spTree>
    <p:extLst>
      <p:ext uri="{BB962C8B-B14F-4D97-AF65-F5344CB8AC3E}">
        <p14:creationId xmlns:p14="http://schemas.microsoft.com/office/powerpoint/2010/main" val="137826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BC629B1-715A-43C2-9C44-AF4F3EC55AB5}"/>
              </a:ext>
            </a:extLst>
          </p:cNvPr>
          <p:cNvSpPr txBox="1"/>
          <p:nvPr/>
        </p:nvSpPr>
        <p:spPr>
          <a:xfrm>
            <a:off x="8240751" y="323385"/>
            <a:ext cx="3612995" cy="369332"/>
          </a:xfrm>
          <a:prstGeom prst="rect">
            <a:avLst/>
          </a:prstGeom>
          <a:solidFill>
            <a:schemeClr val="bg1"/>
          </a:solidFill>
        </p:spPr>
        <p:txBody>
          <a:bodyPr wrap="square" rtlCol="0">
            <a:spAutoFit/>
          </a:bodyPr>
          <a:lstStyle/>
          <a:p>
            <a:endParaRPr lang="en-US" dirty="0"/>
          </a:p>
        </p:txBody>
      </p:sp>
      <p:sp>
        <p:nvSpPr>
          <p:cNvPr id="15" name="Content Placeholder 2">
            <a:extLst>
              <a:ext uri="{FF2B5EF4-FFF2-40B4-BE49-F238E27FC236}">
                <a16:creationId xmlns:a16="http://schemas.microsoft.com/office/drawing/2014/main" id="{87DC4764-3C28-4492-AF74-572C0DE9D08D}"/>
              </a:ext>
            </a:extLst>
          </p:cNvPr>
          <p:cNvSpPr txBox="1">
            <a:spLocks/>
          </p:cNvSpPr>
          <p:nvPr/>
        </p:nvSpPr>
        <p:spPr>
          <a:xfrm>
            <a:off x="1266215" y="2497015"/>
            <a:ext cx="9659569" cy="2028092"/>
          </a:xfrm>
          <a:prstGeom prst="rect">
            <a:avLst/>
          </a:prstGeom>
        </p:spPr>
        <p:txBody>
          <a:bodyPr vert="horz" lIns="104497" tIns="52248" rIns="104497" bIns="52248" rtlCol="1">
            <a:noAutofit/>
          </a:bodyPr>
          <a:lstStyle>
            <a:lvl1pPr marL="0" indent="0" algn="ctr" defTabSz="1645920" rtl="1" eaLnBrk="1" latinLnBrk="0" hangingPunct="1">
              <a:spcBef>
                <a:spcPct val="20000"/>
              </a:spcBef>
              <a:buFont typeface="Arial" panose="020B0604020202020204" pitchFamily="34" charset="0"/>
              <a:buNone/>
              <a:defRPr sz="5800" kern="1200">
                <a:solidFill>
                  <a:schemeClr val="tx1">
                    <a:tint val="75000"/>
                  </a:schemeClr>
                </a:solidFill>
                <a:latin typeface="+mn-lt"/>
                <a:ea typeface="+mn-ea"/>
                <a:cs typeface="+mn-cs"/>
              </a:defRPr>
            </a:lvl1pPr>
            <a:lvl2pPr marL="822960" indent="0" algn="ctr" defTabSz="1645920" rtl="1" eaLnBrk="1" latinLnBrk="0" hangingPunct="1">
              <a:spcBef>
                <a:spcPct val="20000"/>
              </a:spcBef>
              <a:buFont typeface="Arial" panose="020B0604020202020204" pitchFamily="34" charset="0"/>
              <a:buNone/>
              <a:defRPr sz="5000" kern="1200">
                <a:solidFill>
                  <a:schemeClr val="tx1">
                    <a:tint val="75000"/>
                  </a:schemeClr>
                </a:solidFill>
                <a:latin typeface="+mn-lt"/>
                <a:ea typeface="+mn-ea"/>
                <a:cs typeface="+mn-cs"/>
              </a:defRPr>
            </a:lvl2pPr>
            <a:lvl3pPr marL="1645920" indent="0" algn="ctr" defTabSz="1645920" rtl="1" eaLnBrk="1" latinLnBrk="0" hangingPunct="1">
              <a:spcBef>
                <a:spcPct val="20000"/>
              </a:spcBef>
              <a:buFont typeface="Arial" panose="020B0604020202020204" pitchFamily="34" charset="0"/>
              <a:buNone/>
              <a:defRPr sz="4300" kern="1200">
                <a:solidFill>
                  <a:schemeClr val="tx1">
                    <a:tint val="75000"/>
                  </a:schemeClr>
                </a:solidFill>
                <a:latin typeface="+mn-lt"/>
                <a:ea typeface="+mn-ea"/>
                <a:cs typeface="+mn-cs"/>
              </a:defRPr>
            </a:lvl3pPr>
            <a:lvl4pPr marL="246888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4pPr>
            <a:lvl5pPr marL="329184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5pPr>
            <a:lvl6pPr marL="411480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6pPr>
            <a:lvl7pPr marL="493776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7pPr>
            <a:lvl8pPr marL="576072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8pPr>
            <a:lvl9pPr marL="658368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9pPr>
          </a:lstStyle>
          <a:p>
            <a:pPr marL="54423"/>
            <a:r>
              <a:rPr lang="ar-EG" sz="2800" b="1" dirty="0">
                <a:ln w="1905"/>
                <a:solidFill>
                  <a:srgbClr val="336600"/>
                </a:solidFill>
                <a:effectLst>
                  <a:innerShdw blurRad="69850" dist="43180" dir="5400000">
                    <a:srgbClr val="000000">
                      <a:alpha val="65000"/>
                    </a:srgbClr>
                  </a:innerShdw>
                </a:effectLst>
                <a:highlight>
                  <a:srgbClr val="FFFF00"/>
                </a:highlight>
                <a:cs typeface="PT Bold Heading" pitchFamily="2" charset="-78"/>
              </a:rPr>
              <a:t>الوضع الحالي </a:t>
            </a:r>
            <a:endParaRPr lang="en-US" sz="2800" b="1" dirty="0">
              <a:ln w="1905"/>
              <a:solidFill>
                <a:srgbClr val="336600"/>
              </a:solidFill>
              <a:effectLst>
                <a:innerShdw blurRad="69850" dist="43180" dir="5400000">
                  <a:srgbClr val="000000">
                    <a:alpha val="65000"/>
                  </a:srgbClr>
                </a:innerShdw>
              </a:effectLst>
              <a:highlight>
                <a:srgbClr val="FFFF00"/>
              </a:highlight>
              <a:cs typeface="PT Bold Heading" pitchFamily="2" charset="-78"/>
            </a:endParaRPr>
          </a:p>
          <a:p>
            <a:pPr marL="54423"/>
            <a:r>
              <a:rPr lang="ar-EG" sz="2800" b="1" dirty="0">
                <a:ln w="1905"/>
                <a:solidFill>
                  <a:srgbClr val="336600"/>
                </a:solidFill>
                <a:effectLst>
                  <a:innerShdw blurRad="69850" dist="43180" dir="5400000">
                    <a:srgbClr val="000000">
                      <a:alpha val="65000"/>
                    </a:srgbClr>
                  </a:innerShdw>
                </a:effectLst>
                <a:cs typeface="PT Bold Heading" pitchFamily="2" charset="-78"/>
              </a:rPr>
              <a:t>للمرحلة الانتقالية الأولى (2021 – 2024)</a:t>
            </a:r>
          </a:p>
          <a:p>
            <a:pPr marL="54423"/>
            <a:r>
              <a:rPr lang="ar-EG" sz="2800" b="1" dirty="0">
                <a:ln w="1905"/>
                <a:solidFill>
                  <a:srgbClr val="336600"/>
                </a:solidFill>
                <a:effectLst>
                  <a:innerShdw blurRad="69850" dist="43180" dir="5400000">
                    <a:srgbClr val="000000">
                      <a:alpha val="65000"/>
                    </a:srgbClr>
                  </a:innerShdw>
                </a:effectLst>
                <a:cs typeface="PT Bold Heading" pitchFamily="2" charset="-78"/>
              </a:rPr>
              <a:t> للسوق العربية المشتركة للكهرباء</a:t>
            </a:r>
          </a:p>
        </p:txBody>
      </p:sp>
    </p:spTree>
    <p:extLst>
      <p:ext uri="{BB962C8B-B14F-4D97-AF65-F5344CB8AC3E}">
        <p14:creationId xmlns:p14="http://schemas.microsoft.com/office/powerpoint/2010/main" val="416286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F2A9F1-9334-4D0F-B65A-F076E6554E33}"/>
              </a:ext>
            </a:extLst>
          </p:cNvPr>
          <p:cNvSpPr/>
          <p:nvPr/>
        </p:nvSpPr>
        <p:spPr>
          <a:xfrm>
            <a:off x="1983011" y="523648"/>
            <a:ext cx="8264771" cy="933673"/>
          </a:xfrm>
          <a:prstGeom prst="rect">
            <a:avLst/>
          </a:prstGeom>
        </p:spPr>
        <p:txBody>
          <a:bodyPr>
            <a:noAutofit/>
          </a:bodyPr>
          <a:lstStyle/>
          <a:p>
            <a:pPr algn="ctr" rtl="1">
              <a:spcBef>
                <a:spcPct val="0"/>
              </a:spcBef>
            </a:pPr>
            <a:r>
              <a:rPr lang="ar-EG" sz="2800" b="1" dirty="0">
                <a:ln w="12700">
                  <a:solidFill>
                    <a:schemeClr val="accent3">
                      <a:lumMod val="50000"/>
                    </a:schemeClr>
                  </a:solidFill>
                  <a:prstDash val="solid"/>
                </a:ln>
                <a:solidFill>
                  <a:srgbClr val="669900"/>
                </a:solidFill>
                <a:effectLst>
                  <a:innerShdw blurRad="177800">
                    <a:schemeClr val="accent3">
                      <a:lumMod val="50000"/>
                    </a:schemeClr>
                  </a:innerShdw>
                </a:effectLst>
              </a:rPr>
              <a:t>تعزيز تجارة الكهرباء على أساس المزايا الاقتصادية </a:t>
            </a:r>
          </a:p>
          <a:p>
            <a:pPr algn="ctr" rtl="1">
              <a:spcBef>
                <a:spcPct val="0"/>
              </a:spcBef>
            </a:pPr>
            <a:r>
              <a:rPr lang="ar-EG" sz="2800" b="1" dirty="0">
                <a:ln w="12700">
                  <a:solidFill>
                    <a:schemeClr val="accent3">
                      <a:lumMod val="50000"/>
                    </a:schemeClr>
                  </a:solidFill>
                  <a:prstDash val="solid"/>
                </a:ln>
                <a:solidFill>
                  <a:srgbClr val="669900"/>
                </a:solidFill>
                <a:effectLst>
                  <a:innerShdw blurRad="177800">
                    <a:schemeClr val="accent3">
                      <a:lumMod val="50000"/>
                    </a:schemeClr>
                  </a:innerShdw>
                </a:effectLst>
              </a:rPr>
              <a:t>من خلال مشروعات الربط الكهربائي القائمة </a:t>
            </a:r>
          </a:p>
        </p:txBody>
      </p:sp>
      <p:sp>
        <p:nvSpPr>
          <p:cNvPr id="22" name="TextBox 21">
            <a:extLst>
              <a:ext uri="{FF2B5EF4-FFF2-40B4-BE49-F238E27FC236}">
                <a16:creationId xmlns:a16="http://schemas.microsoft.com/office/drawing/2014/main" id="{C0EC3958-DFF4-468A-8F1A-8B0AC83EBAE8}"/>
              </a:ext>
            </a:extLst>
          </p:cNvPr>
          <p:cNvSpPr txBox="1"/>
          <p:nvPr/>
        </p:nvSpPr>
        <p:spPr>
          <a:xfrm>
            <a:off x="59875" y="6528897"/>
            <a:ext cx="2253442" cy="338554"/>
          </a:xfrm>
          <a:prstGeom prst="rect">
            <a:avLst/>
          </a:prstGeom>
          <a:noFill/>
        </p:spPr>
        <p:txBody>
          <a:bodyPr wrap="square" rtlCol="0">
            <a:spAutoFit/>
          </a:bodyPr>
          <a:lstStyle/>
          <a:p>
            <a:pPr algn="ctr" rtl="1"/>
            <a:r>
              <a:rPr lang="ar-EG" sz="1600" dirty="0"/>
              <a:t>المصدر: البنك الدولي</a:t>
            </a:r>
            <a:endParaRPr lang="en-US" sz="1600" dirty="0"/>
          </a:p>
        </p:txBody>
      </p:sp>
      <p:pic>
        <p:nvPicPr>
          <p:cNvPr id="4" name="Picture 3">
            <a:extLst>
              <a:ext uri="{FF2B5EF4-FFF2-40B4-BE49-F238E27FC236}">
                <a16:creationId xmlns:a16="http://schemas.microsoft.com/office/drawing/2014/main" id="{7A780E66-3FE0-41A5-B13A-59DFBF4AE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04" y="1689880"/>
            <a:ext cx="5651425" cy="2709511"/>
          </a:xfrm>
          <a:prstGeom prst="rect">
            <a:avLst/>
          </a:prstGeom>
        </p:spPr>
      </p:pic>
      <p:pic>
        <p:nvPicPr>
          <p:cNvPr id="6" name="Picture 5">
            <a:extLst>
              <a:ext uri="{FF2B5EF4-FFF2-40B4-BE49-F238E27FC236}">
                <a16:creationId xmlns:a16="http://schemas.microsoft.com/office/drawing/2014/main" id="{0FEDA73D-D132-42A1-B19D-97EC1F0C8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450" y="1666062"/>
            <a:ext cx="5162850" cy="2757148"/>
          </a:xfrm>
          <a:prstGeom prst="rect">
            <a:avLst/>
          </a:prstGeom>
        </p:spPr>
      </p:pic>
      <p:sp>
        <p:nvSpPr>
          <p:cNvPr id="15" name="TextBox 14">
            <a:extLst>
              <a:ext uri="{FF2B5EF4-FFF2-40B4-BE49-F238E27FC236}">
                <a16:creationId xmlns:a16="http://schemas.microsoft.com/office/drawing/2014/main" id="{93C9B4A3-E6B1-4240-BFB1-E55C60D429D9}"/>
              </a:ext>
            </a:extLst>
          </p:cNvPr>
          <p:cNvSpPr txBox="1"/>
          <p:nvPr/>
        </p:nvSpPr>
        <p:spPr>
          <a:xfrm>
            <a:off x="7292340" y="4776439"/>
            <a:ext cx="3311727" cy="830997"/>
          </a:xfrm>
          <a:prstGeom prst="rect">
            <a:avLst/>
          </a:prstGeom>
          <a:noFill/>
        </p:spPr>
        <p:txBody>
          <a:bodyPr wrap="square" rtlCol="0">
            <a:spAutoFit/>
          </a:bodyPr>
          <a:lstStyle/>
          <a:p>
            <a:pPr algn="just" rtl="1"/>
            <a:r>
              <a:rPr lang="ar-EG" sz="2400" b="1" dirty="0"/>
              <a:t>زيادة استخدام سعة خطوط</a:t>
            </a:r>
          </a:p>
          <a:p>
            <a:pPr algn="just" rtl="1"/>
            <a:r>
              <a:rPr lang="ar-EG" sz="2400" b="1" dirty="0"/>
              <a:t>الربط الكهربائي القائمة</a:t>
            </a:r>
          </a:p>
        </p:txBody>
      </p:sp>
      <p:sp>
        <p:nvSpPr>
          <p:cNvPr id="16" name="TextBox 15">
            <a:extLst>
              <a:ext uri="{FF2B5EF4-FFF2-40B4-BE49-F238E27FC236}">
                <a16:creationId xmlns:a16="http://schemas.microsoft.com/office/drawing/2014/main" id="{B70D0819-3313-41AC-A4BB-964AB51555AE}"/>
              </a:ext>
            </a:extLst>
          </p:cNvPr>
          <p:cNvSpPr txBox="1"/>
          <p:nvPr/>
        </p:nvSpPr>
        <p:spPr>
          <a:xfrm>
            <a:off x="902055" y="4728802"/>
            <a:ext cx="4279545" cy="830997"/>
          </a:xfrm>
          <a:prstGeom prst="rect">
            <a:avLst/>
          </a:prstGeom>
          <a:noFill/>
        </p:spPr>
        <p:txBody>
          <a:bodyPr wrap="square" rtlCol="0">
            <a:spAutoFit/>
          </a:bodyPr>
          <a:lstStyle/>
          <a:p>
            <a:pPr algn="r" rtl="1"/>
            <a:r>
              <a:rPr lang="ar-EG" sz="2400" b="1" dirty="0"/>
              <a:t>خطوط ربط جديدة وتدعيم للخطوط القائمة</a:t>
            </a:r>
          </a:p>
          <a:p>
            <a:pPr algn="r" rtl="1"/>
            <a:r>
              <a:rPr lang="ar-EG" sz="2400" b="1" dirty="0"/>
              <a:t> حتى عام 2035</a:t>
            </a:r>
            <a:endParaRPr lang="en-US" sz="2400" b="1" dirty="0"/>
          </a:p>
        </p:txBody>
      </p:sp>
    </p:spTree>
    <p:extLst>
      <p:ext uri="{BB962C8B-B14F-4D97-AF65-F5344CB8AC3E}">
        <p14:creationId xmlns:p14="http://schemas.microsoft.com/office/powerpoint/2010/main" val="268407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BC629B1-715A-43C2-9C44-AF4F3EC55AB5}"/>
              </a:ext>
            </a:extLst>
          </p:cNvPr>
          <p:cNvSpPr txBox="1"/>
          <p:nvPr/>
        </p:nvSpPr>
        <p:spPr>
          <a:xfrm>
            <a:off x="8240751" y="323385"/>
            <a:ext cx="3612995" cy="369332"/>
          </a:xfrm>
          <a:prstGeom prst="rect">
            <a:avLst/>
          </a:prstGeom>
          <a:solidFill>
            <a:schemeClr val="bg1"/>
          </a:solidFill>
        </p:spPr>
        <p:txBody>
          <a:bodyPr wrap="square" rtlCol="0">
            <a:spAutoFit/>
          </a:bodyPr>
          <a:lstStyle/>
          <a:p>
            <a:endParaRPr lang="en-US" dirty="0"/>
          </a:p>
        </p:txBody>
      </p:sp>
      <p:grpSp>
        <p:nvGrpSpPr>
          <p:cNvPr id="13" name="Group 12">
            <a:extLst>
              <a:ext uri="{FF2B5EF4-FFF2-40B4-BE49-F238E27FC236}">
                <a16:creationId xmlns:a16="http://schemas.microsoft.com/office/drawing/2014/main" id="{EAB83C39-4A35-4D22-B84A-E78ABADE1010}"/>
              </a:ext>
            </a:extLst>
          </p:cNvPr>
          <p:cNvGrpSpPr/>
          <p:nvPr/>
        </p:nvGrpSpPr>
        <p:grpSpPr>
          <a:xfrm>
            <a:off x="451520" y="2157441"/>
            <a:ext cx="10820153" cy="687142"/>
            <a:chOff x="7671407" y="2345453"/>
            <a:chExt cx="2438920" cy="1219460"/>
          </a:xfrm>
          <a:noFill/>
          <a:scene3d>
            <a:camera prst="orthographicFront">
              <a:rot lat="0" lon="0" rev="0"/>
            </a:camera>
            <a:lightRig rig="contrasting" dir="t">
              <a:rot lat="0" lon="0" rev="1200000"/>
            </a:lightRig>
          </a:scene3d>
        </p:grpSpPr>
        <p:sp>
          <p:nvSpPr>
            <p:cNvPr id="14" name="Rectangle 13">
              <a:extLst>
                <a:ext uri="{FF2B5EF4-FFF2-40B4-BE49-F238E27FC236}">
                  <a16:creationId xmlns:a16="http://schemas.microsoft.com/office/drawing/2014/main" id="{FEC6C8A1-3458-47CB-9103-9DF065002429}"/>
                </a:ext>
              </a:extLst>
            </p:cNvPr>
            <p:cNvSpPr/>
            <p:nvPr/>
          </p:nvSpPr>
          <p:spPr>
            <a:xfrm>
              <a:off x="7671407" y="2345453"/>
              <a:ext cx="2438920" cy="1219460"/>
            </a:xfrm>
            <a:prstGeom prst="rect">
              <a:avLst/>
            </a:prstGeom>
            <a:grpFill/>
            <a:sp3d contourW="19050" prstMaterial="metal">
              <a:bevelT w="88900" h="203200"/>
              <a:bevelB w="165100" h="254000"/>
            </a:sp3d>
          </p:spPr>
          <p:style>
            <a:lnRef idx="0">
              <a:schemeClr val="lt1">
                <a:hueOff val="0"/>
                <a:satOff val="0"/>
                <a:lumOff val="0"/>
                <a:alphaOff val="0"/>
              </a:schemeClr>
            </a:lnRef>
            <a:fillRef idx="1">
              <a:schemeClr val="accent3">
                <a:tint val="99000"/>
                <a:hueOff val="0"/>
                <a:satOff val="0"/>
                <a:lumOff val="0"/>
                <a:alphaOff val="0"/>
              </a:schemeClr>
            </a:fillRef>
            <a:effectRef idx="1">
              <a:schemeClr val="accent3">
                <a:tint val="99000"/>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41A4CFBC-5B4F-4760-B8BF-3B9E85A86FE8}"/>
                </a:ext>
              </a:extLst>
            </p:cNvPr>
            <p:cNvSpPr txBox="1"/>
            <p:nvPr/>
          </p:nvSpPr>
          <p:spPr>
            <a:xfrm>
              <a:off x="7734624" y="2572747"/>
              <a:ext cx="2297737" cy="91524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r" rtl="1">
                <a:lnSpc>
                  <a:spcPct val="100000"/>
                </a:lnSpc>
                <a:spcAft>
                  <a:spcPts val="0"/>
                </a:spcAft>
              </a:pPr>
              <a:endParaRPr lang="en-US" sz="2400" b="1" dirty="0">
                <a:solidFill>
                  <a:schemeClr val="tx1"/>
                </a:solidFill>
              </a:endParaRPr>
            </a:p>
            <a:p>
              <a:pPr lvl="0" algn="r" rtl="1">
                <a:lnSpc>
                  <a:spcPct val="100000"/>
                </a:lnSpc>
                <a:spcAft>
                  <a:spcPts val="0"/>
                </a:spcAft>
              </a:pPr>
              <a:r>
                <a:rPr lang="ar-EG" sz="2400" b="1" dirty="0">
                  <a:solidFill>
                    <a:schemeClr val="tx1"/>
                  </a:solidFill>
                </a:rPr>
                <a:t>1. الانتهاء من</a:t>
              </a:r>
              <a:r>
                <a:rPr lang="ar-AE" sz="2400" b="1" dirty="0">
                  <a:solidFill>
                    <a:schemeClr val="tx1"/>
                  </a:solidFill>
                </a:rPr>
                <a:t> </a:t>
              </a:r>
              <a:r>
                <a:rPr lang="ar-EG" sz="2400" b="1" dirty="0">
                  <a:solidFill>
                    <a:schemeClr val="tx1"/>
                  </a:solidFill>
                </a:rPr>
                <a:t>ال</a:t>
              </a:r>
              <a:r>
                <a:rPr lang="ar-AE" sz="2400" b="1" dirty="0">
                  <a:solidFill>
                    <a:schemeClr val="tx1"/>
                  </a:solidFill>
                </a:rPr>
                <a:t>برنامج</a:t>
              </a:r>
              <a:r>
                <a:rPr lang="ar-EG" sz="2400" b="1" dirty="0">
                  <a:solidFill>
                    <a:schemeClr val="tx1"/>
                  </a:solidFill>
                </a:rPr>
                <a:t> التجريبي لوظائف السوق </a:t>
              </a:r>
              <a:r>
                <a:rPr lang="ar-EG" sz="2400" b="1" dirty="0" err="1">
                  <a:solidFill>
                    <a:schemeClr val="tx1"/>
                  </a:solidFill>
                </a:rPr>
                <a:t>وآ</a:t>
              </a:r>
              <a:r>
                <a:rPr lang="ar-AE" sz="2400" b="1" dirty="0">
                  <a:solidFill>
                    <a:schemeClr val="tx1"/>
                  </a:solidFill>
                </a:rPr>
                <a:t>لية التسعير الإقليمية</a:t>
              </a:r>
              <a:r>
                <a:rPr lang="ar-EG" sz="2400" b="1" dirty="0">
                  <a:solidFill>
                    <a:schemeClr val="tx1"/>
                  </a:solidFill>
                </a:rPr>
                <a:t> -  </a:t>
              </a:r>
              <a:r>
                <a:rPr lang="ar-EG" sz="2400" b="1" dirty="0">
                  <a:solidFill>
                    <a:srgbClr val="C00000"/>
                  </a:solidFill>
                </a:rPr>
                <a:t>(</a:t>
              </a:r>
              <a:r>
                <a:rPr lang="ar-EG" sz="2400" b="1" dirty="0">
                  <a:solidFill>
                    <a:srgbClr val="C00000"/>
                  </a:solidFill>
                  <a:effectLst>
                    <a:outerShdw blurRad="38100" dist="38100" dir="2700000" algn="tl">
                      <a:srgbClr val="000000">
                        <a:alpha val="43137"/>
                      </a:srgbClr>
                    </a:outerShdw>
                  </a:effectLst>
                </a:rPr>
                <a:t>تم)</a:t>
              </a:r>
              <a:r>
                <a:rPr lang="ar-EG" sz="2400" b="1" dirty="0">
                  <a:solidFill>
                    <a:schemeClr val="tx1"/>
                  </a:solidFill>
                </a:rPr>
                <a:t> 2022</a:t>
              </a:r>
              <a:r>
                <a:rPr lang="en-US" sz="2400" b="1" dirty="0">
                  <a:solidFill>
                    <a:schemeClr val="tx1"/>
                  </a:solidFill>
                </a:rPr>
                <a:t>  </a:t>
              </a:r>
            </a:p>
            <a:p>
              <a:pPr lvl="0" algn="ctr" defTabSz="1244600" rtl="1">
                <a:lnSpc>
                  <a:spcPct val="90000"/>
                </a:lnSpc>
                <a:spcBef>
                  <a:spcPct val="0"/>
                </a:spcBef>
                <a:spcAft>
                  <a:spcPct val="35000"/>
                </a:spcAft>
              </a:pPr>
              <a:endParaRPr lang="en-US" sz="2400" b="1" kern="1200" dirty="0"/>
            </a:p>
          </p:txBody>
        </p:sp>
      </p:grpSp>
      <p:sp>
        <p:nvSpPr>
          <p:cNvPr id="27" name="Rectangle 26">
            <a:extLst>
              <a:ext uri="{FF2B5EF4-FFF2-40B4-BE49-F238E27FC236}">
                <a16:creationId xmlns:a16="http://schemas.microsoft.com/office/drawing/2014/main" id="{3D1677E4-D21E-41F7-BCE1-0320B4C2E2E6}"/>
              </a:ext>
            </a:extLst>
          </p:cNvPr>
          <p:cNvSpPr/>
          <p:nvPr/>
        </p:nvSpPr>
        <p:spPr>
          <a:xfrm>
            <a:off x="451520" y="2941543"/>
            <a:ext cx="10820153" cy="687142"/>
          </a:xfrm>
          <a:prstGeom prst="rect">
            <a:avLst/>
          </a:prstGeom>
          <a:solidFill>
            <a:schemeClr val="accent3">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tint val="99000"/>
              <a:hueOff val="0"/>
              <a:satOff val="0"/>
              <a:lumOff val="0"/>
              <a:alphaOff val="0"/>
            </a:schemeClr>
          </a:fillRef>
          <a:effectRef idx="1">
            <a:schemeClr val="accent3">
              <a:tint val="99000"/>
              <a:hueOff val="0"/>
              <a:satOff val="0"/>
              <a:lumOff val="0"/>
              <a:alphaOff val="0"/>
            </a:schemeClr>
          </a:effectRef>
          <a:fontRef idx="minor">
            <a:schemeClr val="lt1"/>
          </a:fontRef>
        </p:style>
        <p:txBody>
          <a:bodyPr/>
          <a:lstStyle/>
          <a:p>
            <a:endParaRPr lang="en-US" dirty="0"/>
          </a:p>
        </p:txBody>
      </p:sp>
      <p:sp>
        <p:nvSpPr>
          <p:cNvPr id="28" name="TextBox 27">
            <a:extLst>
              <a:ext uri="{FF2B5EF4-FFF2-40B4-BE49-F238E27FC236}">
                <a16:creationId xmlns:a16="http://schemas.microsoft.com/office/drawing/2014/main" id="{CC3199F9-0E2B-4F8B-8D1E-AA378C510A4D}"/>
              </a:ext>
            </a:extLst>
          </p:cNvPr>
          <p:cNvSpPr txBox="1"/>
          <p:nvPr/>
        </p:nvSpPr>
        <p:spPr>
          <a:xfrm>
            <a:off x="731979" y="2989984"/>
            <a:ext cx="10193801" cy="51572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defPPr>
              <a:defRPr lang="en-US"/>
            </a:defPPr>
            <a:lvl1pPr lvl="0" algn="r" rtl="1">
              <a:lnSpc>
                <a:spcPct val="100000"/>
              </a:lnSpc>
              <a:spcAft>
                <a:spcPts val="0"/>
              </a:spcAft>
              <a:defRPr sz="2400" b="1">
                <a:solidFill>
                  <a:schemeClr val="tx1"/>
                </a:solidFill>
              </a:defRPr>
            </a:lvl1pPr>
          </a:lstStyle>
          <a:p>
            <a:endParaRPr lang="en-US" dirty="0"/>
          </a:p>
          <a:p>
            <a:r>
              <a:rPr lang="ar-EG" dirty="0"/>
              <a:t>2. تكوين سكرتارية السوق – 2022 </a:t>
            </a:r>
            <a:r>
              <a:rPr lang="ar-EG" dirty="0">
                <a:solidFill>
                  <a:srgbClr val="C00000"/>
                </a:solidFill>
              </a:rPr>
              <a:t>(تم)</a:t>
            </a:r>
            <a:endParaRPr lang="en-US" dirty="0">
              <a:solidFill>
                <a:srgbClr val="C00000"/>
              </a:solidFill>
            </a:endParaRPr>
          </a:p>
          <a:p>
            <a:endParaRPr lang="en-US" dirty="0"/>
          </a:p>
        </p:txBody>
      </p:sp>
      <p:sp>
        <p:nvSpPr>
          <p:cNvPr id="30" name="Rectangle 29">
            <a:extLst>
              <a:ext uri="{FF2B5EF4-FFF2-40B4-BE49-F238E27FC236}">
                <a16:creationId xmlns:a16="http://schemas.microsoft.com/office/drawing/2014/main" id="{5B2E4CE8-1DE1-445C-8A99-8D9F592CDD17}"/>
              </a:ext>
            </a:extLst>
          </p:cNvPr>
          <p:cNvSpPr/>
          <p:nvPr/>
        </p:nvSpPr>
        <p:spPr>
          <a:xfrm>
            <a:off x="484180" y="3741668"/>
            <a:ext cx="10820153" cy="687142"/>
          </a:xfrm>
          <a:prstGeom prst="rect">
            <a:avLst/>
          </a:prstGeom>
          <a:no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tint val="99000"/>
              <a:hueOff val="0"/>
              <a:satOff val="0"/>
              <a:lumOff val="0"/>
              <a:alphaOff val="0"/>
            </a:schemeClr>
          </a:fillRef>
          <a:effectRef idx="1">
            <a:schemeClr val="accent3">
              <a:tint val="99000"/>
              <a:hueOff val="0"/>
              <a:satOff val="0"/>
              <a:lumOff val="0"/>
              <a:alphaOff val="0"/>
            </a:schemeClr>
          </a:effectRef>
          <a:fontRef idx="minor">
            <a:schemeClr val="lt1"/>
          </a:fontRef>
        </p:style>
        <p:txBody>
          <a:bodyPr/>
          <a:lstStyle/>
          <a:p>
            <a:endParaRPr lang="en-US" dirty="0"/>
          </a:p>
        </p:txBody>
      </p:sp>
      <p:sp>
        <p:nvSpPr>
          <p:cNvPr id="31" name="TextBox 30">
            <a:extLst>
              <a:ext uri="{FF2B5EF4-FFF2-40B4-BE49-F238E27FC236}">
                <a16:creationId xmlns:a16="http://schemas.microsoft.com/office/drawing/2014/main" id="{89A8712F-9664-4738-A1F7-B7EC816ACC23}"/>
              </a:ext>
            </a:extLst>
          </p:cNvPr>
          <p:cNvSpPr txBox="1"/>
          <p:nvPr/>
        </p:nvSpPr>
        <p:spPr>
          <a:xfrm>
            <a:off x="0" y="3724094"/>
            <a:ext cx="10997883" cy="687142"/>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defPPr>
              <a:defRPr lang="en-US"/>
            </a:defPPr>
            <a:lvl1pPr lvl="0" algn="r" rtl="1">
              <a:lnSpc>
                <a:spcPct val="100000"/>
              </a:lnSpc>
              <a:spcAft>
                <a:spcPts val="0"/>
              </a:spcAft>
              <a:defRPr sz="2400" b="1">
                <a:solidFill>
                  <a:schemeClr val="tx1"/>
                </a:solidFill>
              </a:defRPr>
            </a:lvl1pPr>
          </a:lstStyle>
          <a:p>
            <a:endParaRPr lang="en-US" dirty="0"/>
          </a:p>
          <a:p>
            <a:r>
              <a:rPr lang="ar-EG" dirty="0"/>
              <a:t>3. </a:t>
            </a:r>
            <a:r>
              <a:rPr lang="ar-SA" dirty="0"/>
              <a:t>الانتهاء من التوافق على اتفاقيتي السوق</a:t>
            </a:r>
            <a:r>
              <a:rPr lang="ar-EG" dirty="0"/>
              <a:t> (جاري الحصول على الموافقات)</a:t>
            </a:r>
            <a:r>
              <a:rPr lang="en-US" dirty="0"/>
              <a:t> </a:t>
            </a:r>
            <a:r>
              <a:rPr lang="ar-EG" dirty="0"/>
              <a:t>وقواعد تشغيل الشبكات </a:t>
            </a:r>
            <a:r>
              <a:rPr lang="ar-EG" dirty="0">
                <a:solidFill>
                  <a:srgbClr val="C00000"/>
                </a:solidFill>
              </a:rPr>
              <a:t>(تم)</a:t>
            </a:r>
          </a:p>
          <a:p>
            <a:endParaRPr lang="en-US" dirty="0"/>
          </a:p>
        </p:txBody>
      </p:sp>
      <p:sp>
        <p:nvSpPr>
          <p:cNvPr id="32" name="Rectangle 31">
            <a:extLst>
              <a:ext uri="{FF2B5EF4-FFF2-40B4-BE49-F238E27FC236}">
                <a16:creationId xmlns:a16="http://schemas.microsoft.com/office/drawing/2014/main" id="{8D4950DD-6FFC-42FB-8B03-4F889A50C908}"/>
              </a:ext>
            </a:extLst>
          </p:cNvPr>
          <p:cNvSpPr/>
          <p:nvPr/>
        </p:nvSpPr>
        <p:spPr>
          <a:xfrm>
            <a:off x="484180" y="4525770"/>
            <a:ext cx="10861119" cy="687142"/>
          </a:xfrm>
          <a:prstGeom prst="rect">
            <a:avLst/>
          </a:prstGeom>
          <a:solidFill>
            <a:schemeClr val="accent3">
              <a:lumMod val="40000"/>
              <a:lumOff val="6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tint val="99000"/>
              <a:hueOff val="0"/>
              <a:satOff val="0"/>
              <a:lumOff val="0"/>
              <a:alphaOff val="0"/>
            </a:schemeClr>
          </a:fillRef>
          <a:effectRef idx="1">
            <a:schemeClr val="accent3">
              <a:tint val="99000"/>
              <a:hueOff val="0"/>
              <a:satOff val="0"/>
              <a:lumOff val="0"/>
              <a:alphaOff val="0"/>
            </a:schemeClr>
          </a:effectRef>
          <a:fontRef idx="minor">
            <a:schemeClr val="lt1"/>
          </a:fontRef>
        </p:style>
        <p:txBody>
          <a:bodyPr/>
          <a:lstStyle/>
          <a:p>
            <a:endParaRPr lang="en-US" dirty="0"/>
          </a:p>
        </p:txBody>
      </p:sp>
      <p:sp>
        <p:nvSpPr>
          <p:cNvPr id="33" name="TextBox 32">
            <a:extLst>
              <a:ext uri="{FF2B5EF4-FFF2-40B4-BE49-F238E27FC236}">
                <a16:creationId xmlns:a16="http://schemas.microsoft.com/office/drawing/2014/main" id="{2A5B3868-EA25-4F0C-A6B9-DC3729C3A4C8}"/>
              </a:ext>
            </a:extLst>
          </p:cNvPr>
          <p:cNvSpPr txBox="1"/>
          <p:nvPr/>
        </p:nvSpPr>
        <p:spPr>
          <a:xfrm>
            <a:off x="834978" y="4622443"/>
            <a:ext cx="10272574" cy="51572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defPPr>
              <a:defRPr lang="en-US"/>
            </a:defPPr>
            <a:lvl1pPr lvl="0" algn="r" rtl="1">
              <a:lnSpc>
                <a:spcPct val="100000"/>
              </a:lnSpc>
              <a:spcAft>
                <a:spcPts val="0"/>
              </a:spcAft>
              <a:defRPr sz="2400" b="1">
                <a:solidFill>
                  <a:schemeClr val="tx1"/>
                </a:solidFill>
              </a:defRPr>
            </a:lvl1pPr>
          </a:lstStyle>
          <a:p>
            <a:endParaRPr lang="en-US" dirty="0"/>
          </a:p>
          <a:p>
            <a:r>
              <a:rPr lang="ar-EG" dirty="0"/>
              <a:t>4</a:t>
            </a:r>
            <a:r>
              <a:rPr lang="ar-EG"/>
              <a:t>. </a:t>
            </a:r>
            <a:r>
              <a:rPr lang="ar-SA"/>
              <a:t>إنشاء </a:t>
            </a:r>
            <a:r>
              <a:rPr lang="ar-SA" dirty="0"/>
              <a:t>لجنتي </a:t>
            </a:r>
            <a:r>
              <a:rPr lang="ar-SA"/>
              <a:t>السوق </a:t>
            </a:r>
            <a:r>
              <a:rPr lang="ar-EG"/>
              <a:t>بعد</a:t>
            </a:r>
            <a:r>
              <a:rPr lang="ar-SA" dirty="0"/>
              <a:t> توقيع الاتفاقية العامة تنفيذا لما ورد بنصوص </a:t>
            </a:r>
            <a:r>
              <a:rPr lang="ar-SA"/>
              <a:t>مذكرة التفاهم</a:t>
            </a:r>
            <a:endParaRPr lang="ar-EG" dirty="0"/>
          </a:p>
          <a:p>
            <a:endParaRPr lang="en-US" dirty="0"/>
          </a:p>
        </p:txBody>
      </p:sp>
      <p:sp>
        <p:nvSpPr>
          <p:cNvPr id="34" name="Rectangle 33">
            <a:extLst>
              <a:ext uri="{FF2B5EF4-FFF2-40B4-BE49-F238E27FC236}">
                <a16:creationId xmlns:a16="http://schemas.microsoft.com/office/drawing/2014/main" id="{8EB1F4E5-B69E-44E6-B492-725D9CE8BDFD}"/>
              </a:ext>
            </a:extLst>
          </p:cNvPr>
          <p:cNvSpPr/>
          <p:nvPr/>
        </p:nvSpPr>
        <p:spPr>
          <a:xfrm>
            <a:off x="525147" y="5382808"/>
            <a:ext cx="10820153" cy="687142"/>
          </a:xfrm>
          <a:prstGeom prst="rect">
            <a:avLst/>
          </a:prstGeom>
          <a:no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tint val="99000"/>
              <a:hueOff val="0"/>
              <a:satOff val="0"/>
              <a:lumOff val="0"/>
              <a:alphaOff val="0"/>
            </a:schemeClr>
          </a:fillRef>
          <a:effectRef idx="1">
            <a:schemeClr val="accent3">
              <a:tint val="99000"/>
              <a:hueOff val="0"/>
              <a:satOff val="0"/>
              <a:lumOff val="0"/>
              <a:alphaOff val="0"/>
            </a:schemeClr>
          </a:effectRef>
          <a:fontRef idx="minor">
            <a:schemeClr val="lt1"/>
          </a:fontRef>
        </p:style>
        <p:txBody>
          <a:bodyPr/>
          <a:lstStyle/>
          <a:p>
            <a:endParaRPr lang="en-US" dirty="0"/>
          </a:p>
        </p:txBody>
      </p:sp>
      <p:sp>
        <p:nvSpPr>
          <p:cNvPr id="35" name="TextBox 34">
            <a:extLst>
              <a:ext uri="{FF2B5EF4-FFF2-40B4-BE49-F238E27FC236}">
                <a16:creationId xmlns:a16="http://schemas.microsoft.com/office/drawing/2014/main" id="{329C4C3B-4172-4380-B649-124E7DE7947B}"/>
              </a:ext>
            </a:extLst>
          </p:cNvPr>
          <p:cNvSpPr txBox="1"/>
          <p:nvPr/>
        </p:nvSpPr>
        <p:spPr>
          <a:xfrm>
            <a:off x="846700" y="5407883"/>
            <a:ext cx="10272574" cy="51572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defPPr>
              <a:defRPr lang="en-US"/>
            </a:defPPr>
            <a:lvl1pPr lvl="0" algn="r" rtl="1">
              <a:lnSpc>
                <a:spcPct val="100000"/>
              </a:lnSpc>
              <a:spcAft>
                <a:spcPts val="0"/>
              </a:spcAft>
              <a:defRPr sz="2400" b="1">
                <a:solidFill>
                  <a:schemeClr val="tx1"/>
                </a:solidFill>
              </a:defRPr>
            </a:lvl1pPr>
          </a:lstStyle>
          <a:p>
            <a:endParaRPr lang="en-US" dirty="0"/>
          </a:p>
          <a:p>
            <a:r>
              <a:rPr lang="ar-EG" dirty="0"/>
              <a:t>5. إعداد خارطة الطريق للسوق متضمنة الدراسات التجريبية لتبادل الطاقة</a:t>
            </a:r>
          </a:p>
          <a:p>
            <a:endParaRPr lang="en-US" dirty="0"/>
          </a:p>
        </p:txBody>
      </p:sp>
      <p:sp>
        <p:nvSpPr>
          <p:cNvPr id="15" name="Content Placeholder 2">
            <a:extLst>
              <a:ext uri="{FF2B5EF4-FFF2-40B4-BE49-F238E27FC236}">
                <a16:creationId xmlns:a16="http://schemas.microsoft.com/office/drawing/2014/main" id="{87DC4764-3C28-4492-AF74-572C0DE9D08D}"/>
              </a:ext>
            </a:extLst>
          </p:cNvPr>
          <p:cNvSpPr txBox="1">
            <a:spLocks/>
          </p:cNvSpPr>
          <p:nvPr/>
        </p:nvSpPr>
        <p:spPr>
          <a:xfrm>
            <a:off x="731978" y="788050"/>
            <a:ext cx="11241633" cy="1154984"/>
          </a:xfrm>
          <a:prstGeom prst="rect">
            <a:avLst/>
          </a:prstGeom>
        </p:spPr>
        <p:txBody>
          <a:bodyPr vert="horz" lIns="104497" tIns="52248" rIns="104497" bIns="52248" rtlCol="1">
            <a:noAutofit/>
          </a:bodyPr>
          <a:lstStyle>
            <a:lvl1pPr marL="0" indent="0" algn="ctr" defTabSz="1645920" rtl="1" eaLnBrk="1" latinLnBrk="0" hangingPunct="1">
              <a:spcBef>
                <a:spcPct val="20000"/>
              </a:spcBef>
              <a:buFont typeface="Arial" panose="020B0604020202020204" pitchFamily="34" charset="0"/>
              <a:buNone/>
              <a:defRPr sz="5800" kern="1200">
                <a:solidFill>
                  <a:schemeClr val="tx1">
                    <a:tint val="75000"/>
                  </a:schemeClr>
                </a:solidFill>
                <a:latin typeface="+mn-lt"/>
                <a:ea typeface="+mn-ea"/>
                <a:cs typeface="+mn-cs"/>
              </a:defRPr>
            </a:lvl1pPr>
            <a:lvl2pPr marL="822960" indent="0" algn="ctr" defTabSz="1645920" rtl="1" eaLnBrk="1" latinLnBrk="0" hangingPunct="1">
              <a:spcBef>
                <a:spcPct val="20000"/>
              </a:spcBef>
              <a:buFont typeface="Arial" panose="020B0604020202020204" pitchFamily="34" charset="0"/>
              <a:buNone/>
              <a:defRPr sz="5000" kern="1200">
                <a:solidFill>
                  <a:schemeClr val="tx1">
                    <a:tint val="75000"/>
                  </a:schemeClr>
                </a:solidFill>
                <a:latin typeface="+mn-lt"/>
                <a:ea typeface="+mn-ea"/>
                <a:cs typeface="+mn-cs"/>
              </a:defRPr>
            </a:lvl2pPr>
            <a:lvl3pPr marL="1645920" indent="0" algn="ctr" defTabSz="1645920" rtl="1" eaLnBrk="1" latinLnBrk="0" hangingPunct="1">
              <a:spcBef>
                <a:spcPct val="20000"/>
              </a:spcBef>
              <a:buFont typeface="Arial" panose="020B0604020202020204" pitchFamily="34" charset="0"/>
              <a:buNone/>
              <a:defRPr sz="4300" kern="1200">
                <a:solidFill>
                  <a:schemeClr val="tx1">
                    <a:tint val="75000"/>
                  </a:schemeClr>
                </a:solidFill>
                <a:latin typeface="+mn-lt"/>
                <a:ea typeface="+mn-ea"/>
                <a:cs typeface="+mn-cs"/>
              </a:defRPr>
            </a:lvl3pPr>
            <a:lvl4pPr marL="246888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4pPr>
            <a:lvl5pPr marL="329184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5pPr>
            <a:lvl6pPr marL="411480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6pPr>
            <a:lvl7pPr marL="493776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7pPr>
            <a:lvl8pPr marL="576072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8pPr>
            <a:lvl9pPr marL="658368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9pPr>
          </a:lstStyle>
          <a:p>
            <a:pPr marL="54423" algn="just"/>
            <a:r>
              <a:rPr lang="ar-EG" sz="2500" b="1" dirty="0">
                <a:ln w="1905"/>
                <a:solidFill>
                  <a:srgbClr val="336600"/>
                </a:solidFill>
                <a:effectLst>
                  <a:innerShdw blurRad="69850" dist="43180" dir="5400000">
                    <a:srgbClr val="000000">
                      <a:alpha val="65000"/>
                    </a:srgbClr>
                  </a:innerShdw>
                </a:effectLst>
                <a:latin typeface="Arial Black" panose="020B0A04020102020204" pitchFamily="34" charset="0"/>
              </a:rPr>
              <a:t>المهام المطلوبة لتمكين تجارة الكهرباء على أساس المزايا الاقتصادية من خلال مشروعات الربط الكهربائي</a:t>
            </a:r>
            <a:endParaRPr lang="en-US" sz="2500" b="1" dirty="0">
              <a:ln w="1905"/>
              <a:solidFill>
                <a:srgbClr val="336600"/>
              </a:solidFill>
              <a:effectLst>
                <a:innerShdw blurRad="69850" dist="43180" dir="5400000">
                  <a:srgbClr val="000000">
                    <a:alpha val="65000"/>
                  </a:srgbClr>
                </a:innerShdw>
              </a:effectLst>
              <a:latin typeface="Arial Black" panose="020B0A04020102020204" pitchFamily="34" charset="0"/>
            </a:endParaRPr>
          </a:p>
          <a:p>
            <a:pPr marL="54423" algn="just"/>
            <a:r>
              <a:rPr lang="ar-EG" sz="2500" b="1" dirty="0">
                <a:ln w="1905"/>
                <a:solidFill>
                  <a:srgbClr val="336600"/>
                </a:solidFill>
                <a:effectLst>
                  <a:innerShdw blurRad="69850" dist="43180" dir="5400000">
                    <a:srgbClr val="000000">
                      <a:alpha val="65000"/>
                    </a:srgbClr>
                  </a:innerShdw>
                </a:effectLst>
                <a:latin typeface="Arial Black" panose="020B0A04020102020204" pitchFamily="34" charset="0"/>
              </a:rPr>
              <a:t>خلال المرحلة الانتقالية الأولي 2021 -2024 </a:t>
            </a:r>
          </a:p>
          <a:p>
            <a:pPr marL="54423" algn="just"/>
            <a:endParaRPr lang="ar-EG" sz="2500" b="1" dirty="0">
              <a:ln w="1905"/>
              <a:solidFill>
                <a:srgbClr val="336600"/>
              </a:solidFill>
              <a:effectLst>
                <a:innerShdw blurRad="69850" dist="43180" dir="5400000">
                  <a:srgbClr val="000000">
                    <a:alpha val="65000"/>
                  </a:srgbClr>
                </a:innerShdw>
              </a:effectLst>
              <a:latin typeface="Arial Black" panose="020B0A04020102020204" pitchFamily="34" charset="0"/>
            </a:endParaRPr>
          </a:p>
        </p:txBody>
      </p:sp>
    </p:spTree>
    <p:extLst>
      <p:ext uri="{BB962C8B-B14F-4D97-AF65-F5344CB8AC3E}">
        <p14:creationId xmlns:p14="http://schemas.microsoft.com/office/powerpoint/2010/main" val="48252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1B24A10-2949-4003-B8FE-A44F36F48361}"/>
              </a:ext>
            </a:extLst>
          </p:cNvPr>
          <p:cNvGraphicFramePr>
            <a:graphicFrameLocks noGrp="1"/>
          </p:cNvGraphicFramePr>
          <p:nvPr>
            <p:ph idx="1"/>
            <p:extLst>
              <p:ext uri="{D42A27DB-BD31-4B8C-83A1-F6EECF244321}">
                <p14:modId xmlns:p14="http://schemas.microsoft.com/office/powerpoint/2010/main" val="1577065517"/>
              </p:ext>
            </p:extLst>
          </p:nvPr>
        </p:nvGraphicFramePr>
        <p:xfrm>
          <a:off x="1634073" y="1750512"/>
          <a:ext cx="9405257" cy="4609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F4E1EF05-1973-48C2-87B2-80C4962D8E26}"/>
              </a:ext>
            </a:extLst>
          </p:cNvPr>
          <p:cNvSpPr txBox="1">
            <a:spLocks/>
          </p:cNvSpPr>
          <p:nvPr/>
        </p:nvSpPr>
        <p:spPr>
          <a:xfrm>
            <a:off x="1634073" y="459628"/>
            <a:ext cx="8693603" cy="1005654"/>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800" b="1" dirty="0">
                <a:ln w="1905"/>
                <a:solidFill>
                  <a:srgbClr val="336600"/>
                </a:solidFill>
                <a:effectLst>
                  <a:innerShdw blurRad="69850" dist="43180" dir="5400000">
                    <a:srgbClr val="000000">
                      <a:alpha val="65000"/>
                    </a:srgbClr>
                  </a:innerShdw>
                </a:effectLst>
                <a:cs typeface="PT Bold Heading" pitchFamily="2" charset="-78"/>
              </a:rPr>
              <a:t>مهمة 1: البرنامج التجريبي لوظائف السوق العربية المشتركة للكهرباء</a:t>
            </a:r>
            <a:r>
              <a:rPr lang="ar-SA" sz="2800" b="1" dirty="0">
                <a:ln w="1905"/>
                <a:solidFill>
                  <a:srgbClr val="336600"/>
                </a:solidFill>
                <a:effectLst>
                  <a:innerShdw blurRad="69850" dist="43180" dir="5400000">
                    <a:srgbClr val="000000">
                      <a:alpha val="65000"/>
                    </a:srgbClr>
                  </a:innerShdw>
                </a:effectLst>
                <a:cs typeface="PT Bold Heading" pitchFamily="2" charset="-78"/>
              </a:rPr>
              <a:t> وآلية التسعير الإقليمية</a:t>
            </a:r>
            <a:r>
              <a:rPr lang="ar-EG" sz="2800" b="1" dirty="0">
                <a:ln w="1905"/>
                <a:solidFill>
                  <a:srgbClr val="336600"/>
                </a:solidFill>
                <a:effectLst>
                  <a:innerShdw blurRad="69850" dist="43180" dir="5400000">
                    <a:srgbClr val="000000">
                      <a:alpha val="65000"/>
                    </a:srgbClr>
                  </a:innerShdw>
                </a:effectLst>
                <a:cs typeface="PT Bold Heading" pitchFamily="2" charset="-78"/>
              </a:rPr>
              <a:t> – تم 2022</a:t>
            </a:r>
            <a:br>
              <a:rPr lang="ar-EG" sz="2800" b="1" dirty="0">
                <a:solidFill>
                  <a:srgbClr val="669900"/>
                </a:solidFill>
                <a:cs typeface="PT Bold Heading" panose="02010400000000000000" pitchFamily="2" charset="-78"/>
              </a:rPr>
            </a:br>
            <a:endParaRPr lang="en-US" sz="2800" b="1" dirty="0">
              <a:solidFill>
                <a:srgbClr val="669900"/>
              </a:solidFill>
              <a:cs typeface="PT Bold Heading" panose="02010400000000000000" pitchFamily="2" charset="-78"/>
            </a:endParaRPr>
          </a:p>
        </p:txBody>
      </p:sp>
      <p:pic>
        <p:nvPicPr>
          <p:cNvPr id="8" name="Picture 7">
            <a:extLst>
              <a:ext uri="{FF2B5EF4-FFF2-40B4-BE49-F238E27FC236}">
                <a16:creationId xmlns:a16="http://schemas.microsoft.com/office/drawing/2014/main" id="{54E4B02C-2F26-4419-AF54-FBEFD4DF18E9}"/>
              </a:ext>
            </a:extLst>
          </p:cNvPr>
          <p:cNvPicPr>
            <a:picLocks noChangeAspect="1"/>
          </p:cNvPicPr>
          <p:nvPr/>
        </p:nvPicPr>
        <p:blipFill>
          <a:blip r:embed="rId8"/>
          <a:stretch>
            <a:fillRect/>
          </a:stretch>
        </p:blipFill>
        <p:spPr>
          <a:xfrm>
            <a:off x="478340" y="1789049"/>
            <a:ext cx="3617168" cy="3660029"/>
          </a:xfrm>
          <a:prstGeom prst="rect">
            <a:avLst/>
          </a:prstGeom>
          <a:ln>
            <a:noFill/>
          </a:ln>
          <a:effectLst>
            <a:outerShdw blurRad="292100" dist="139700" dir="2700000" algn="tl" rotWithShape="0">
              <a:srgbClr val="333333">
                <a:alpha val="65000"/>
              </a:srgbClr>
            </a:outerShdw>
          </a:effectLst>
        </p:spPr>
      </p:pic>
      <p:sp>
        <p:nvSpPr>
          <p:cNvPr id="9" name="مستطيل 1">
            <a:extLst>
              <a:ext uri="{FF2B5EF4-FFF2-40B4-BE49-F238E27FC236}">
                <a16:creationId xmlns:a16="http://schemas.microsoft.com/office/drawing/2014/main" id="{BFB56BFA-8531-4BA2-8C47-44682A0B7F99}"/>
              </a:ext>
            </a:extLst>
          </p:cNvPr>
          <p:cNvSpPr/>
          <p:nvPr/>
        </p:nvSpPr>
        <p:spPr>
          <a:xfrm>
            <a:off x="478340" y="4531282"/>
            <a:ext cx="3532979" cy="1816475"/>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مربع نص 4">
            <a:extLst>
              <a:ext uri="{FF2B5EF4-FFF2-40B4-BE49-F238E27FC236}">
                <a16:creationId xmlns:a16="http://schemas.microsoft.com/office/drawing/2014/main" id="{8C3CF47C-EEF4-4ACA-9E48-0380EDA08979}"/>
              </a:ext>
            </a:extLst>
          </p:cNvPr>
          <p:cNvSpPr txBox="1"/>
          <p:nvPr/>
        </p:nvSpPr>
        <p:spPr>
          <a:xfrm>
            <a:off x="569741" y="4460724"/>
            <a:ext cx="3350175" cy="1569660"/>
          </a:xfrm>
          <a:prstGeom prst="rect">
            <a:avLst/>
          </a:prstGeom>
          <a:noFill/>
        </p:spPr>
        <p:txBody>
          <a:bodyPr wrap="square" rtlCol="0">
            <a:spAutoFit/>
          </a:bodyPr>
          <a:lstStyle/>
          <a:p>
            <a:pPr algn="justLow" rtl="1"/>
            <a:r>
              <a:rPr lang="ar-EG" sz="2400" b="1" dirty="0"/>
              <a:t>تدريب المشاركين علي مهامهم بلجان السوق من خلال دراسة </a:t>
            </a:r>
            <a:r>
              <a:rPr lang="ar-QA" sz="2400" b="1" dirty="0"/>
              <a:t>بعض </a:t>
            </a:r>
            <a:r>
              <a:rPr lang="ar-EG" sz="2400" b="1" dirty="0"/>
              <a:t>الحالات الخاصة بكل لجنة</a:t>
            </a:r>
            <a:r>
              <a:rPr lang="ar-QA" sz="2400" b="1" dirty="0"/>
              <a:t> (</a:t>
            </a:r>
            <a:r>
              <a:rPr lang="en-US" sz="2400" b="1" dirty="0"/>
              <a:t>case studies</a:t>
            </a:r>
            <a:r>
              <a:rPr lang="ar-QA" sz="2400" b="1" dirty="0"/>
              <a:t>) .</a:t>
            </a:r>
            <a:endParaRPr lang="en-US" sz="2400" b="1" dirty="0"/>
          </a:p>
        </p:txBody>
      </p:sp>
      <p:sp>
        <p:nvSpPr>
          <p:cNvPr id="2" name="Arrow: Right 1">
            <a:extLst>
              <a:ext uri="{FF2B5EF4-FFF2-40B4-BE49-F238E27FC236}">
                <a16:creationId xmlns:a16="http://schemas.microsoft.com/office/drawing/2014/main" id="{D6FE373C-3CB7-10B6-332C-2B4A5EC47D5C}"/>
              </a:ext>
            </a:extLst>
          </p:cNvPr>
          <p:cNvSpPr/>
          <p:nvPr/>
        </p:nvSpPr>
        <p:spPr>
          <a:xfrm rot="10800000">
            <a:off x="4310715" y="2521132"/>
            <a:ext cx="940526" cy="457200"/>
          </a:xfrm>
          <a:prstGeom prst="rightArrow">
            <a:avLst/>
          </a:prstGeom>
          <a:ln>
            <a:solidFill>
              <a:srgbClr val="33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Arrow: Right 4">
            <a:extLst>
              <a:ext uri="{FF2B5EF4-FFF2-40B4-BE49-F238E27FC236}">
                <a16:creationId xmlns:a16="http://schemas.microsoft.com/office/drawing/2014/main" id="{5C98B682-ABCF-EDFA-0088-49526F0C6A49}"/>
              </a:ext>
            </a:extLst>
          </p:cNvPr>
          <p:cNvSpPr/>
          <p:nvPr/>
        </p:nvSpPr>
        <p:spPr>
          <a:xfrm rot="10800000">
            <a:off x="4513985" y="5245554"/>
            <a:ext cx="940526" cy="457200"/>
          </a:xfrm>
          <a:prstGeom prst="rightArrow">
            <a:avLst/>
          </a:prstGeom>
          <a:ln>
            <a:solidFill>
              <a:srgbClr val="33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057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a:extLst>
              <a:ext uri="{FF2B5EF4-FFF2-40B4-BE49-F238E27FC236}">
                <a16:creationId xmlns:a16="http://schemas.microsoft.com/office/drawing/2014/main" id="{43F0C21D-818B-4B3B-887B-A41F4F7199C1}"/>
              </a:ext>
            </a:extLst>
          </p:cNvPr>
          <p:cNvSpPr/>
          <p:nvPr/>
        </p:nvSpPr>
        <p:spPr bwMode="auto">
          <a:xfrm>
            <a:off x="7813604" y="3894583"/>
            <a:ext cx="2483334" cy="1452108"/>
          </a:xfrm>
          <a:prstGeom prst="ellipse">
            <a:avLst/>
          </a:prstGeom>
          <a:solidFill>
            <a:sysClr val="window" lastClr="FFFFFF"/>
          </a:solidFill>
          <a:ln w="38100" cap="flat" cmpd="sng" algn="ctr">
            <a:solidFill>
              <a:srgbClr val="C00000"/>
            </a:solidFill>
            <a:prstDash val="dash"/>
          </a:ln>
          <a:effectLst/>
        </p:spPr>
        <p:txBody>
          <a:bodyPr anchor="ctr"/>
          <a:lstStyle/>
          <a:p>
            <a:pPr algn="ctr">
              <a:defRPr/>
            </a:pPr>
            <a:endParaRPr lang="en-US" kern="0" dirty="0">
              <a:solidFill>
                <a:prstClr val="black"/>
              </a:solidFill>
              <a:cs typeface="Simplified Arabic" pitchFamily="2" charset="-78"/>
            </a:endParaRPr>
          </a:p>
        </p:txBody>
      </p:sp>
      <p:sp>
        <p:nvSpPr>
          <p:cNvPr id="3" name="عنوان 1">
            <a:extLst>
              <a:ext uri="{FF2B5EF4-FFF2-40B4-BE49-F238E27FC236}">
                <a16:creationId xmlns:a16="http://schemas.microsoft.com/office/drawing/2014/main" id="{68EF4822-0DE4-4FCF-B697-554065B97C96}"/>
              </a:ext>
            </a:extLst>
          </p:cNvPr>
          <p:cNvSpPr txBox="1">
            <a:spLocks/>
          </p:cNvSpPr>
          <p:nvPr/>
        </p:nvSpPr>
        <p:spPr>
          <a:xfrm>
            <a:off x="1271167" y="635422"/>
            <a:ext cx="9578100" cy="792162"/>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800" b="1" dirty="0">
                <a:ln w="1905"/>
                <a:solidFill>
                  <a:srgbClr val="336600"/>
                </a:solidFill>
                <a:effectLst>
                  <a:innerShdw blurRad="69850" dist="43180" dir="5400000">
                    <a:srgbClr val="000000">
                      <a:alpha val="65000"/>
                    </a:srgbClr>
                  </a:innerShdw>
                </a:effectLst>
                <a:cs typeface="PT Bold Heading" pitchFamily="2" charset="-78"/>
              </a:rPr>
              <a:t>مهمة </a:t>
            </a:r>
            <a:r>
              <a:rPr lang="en-US" sz="2800" b="1" dirty="0">
                <a:ln w="1905"/>
                <a:solidFill>
                  <a:srgbClr val="336600"/>
                </a:solidFill>
                <a:effectLst>
                  <a:innerShdw blurRad="69850" dist="43180" dir="5400000">
                    <a:srgbClr val="000000">
                      <a:alpha val="65000"/>
                    </a:srgbClr>
                  </a:innerShdw>
                </a:effectLst>
                <a:cs typeface="PT Bold Heading" pitchFamily="2" charset="-78"/>
              </a:rPr>
              <a:t>2</a:t>
            </a:r>
            <a:r>
              <a:rPr lang="ar-EG" sz="2800" b="1" dirty="0">
                <a:ln w="1905"/>
                <a:solidFill>
                  <a:srgbClr val="336600"/>
                </a:solidFill>
                <a:effectLst>
                  <a:innerShdw blurRad="69850" dist="43180" dir="5400000">
                    <a:srgbClr val="000000">
                      <a:alpha val="65000"/>
                    </a:srgbClr>
                  </a:innerShdw>
                </a:effectLst>
                <a:cs typeface="PT Bold Heading" pitchFamily="2" charset="-78"/>
              </a:rPr>
              <a:t>: تكوين سكرتارية السوق – أنشأت يناير 2022</a:t>
            </a:r>
          </a:p>
        </p:txBody>
      </p:sp>
      <p:grpSp>
        <p:nvGrpSpPr>
          <p:cNvPr id="4" name="Group 8">
            <a:extLst>
              <a:ext uri="{FF2B5EF4-FFF2-40B4-BE49-F238E27FC236}">
                <a16:creationId xmlns:a16="http://schemas.microsoft.com/office/drawing/2014/main" id="{8FD80560-474B-44B9-A411-B718FA845576}"/>
              </a:ext>
            </a:extLst>
          </p:cNvPr>
          <p:cNvGrpSpPr>
            <a:grpSpLocks/>
          </p:cNvGrpSpPr>
          <p:nvPr/>
        </p:nvGrpSpPr>
        <p:grpSpPr bwMode="auto">
          <a:xfrm>
            <a:off x="1163782" y="1657796"/>
            <a:ext cx="8856518" cy="4473574"/>
            <a:chOff x="228600" y="1255860"/>
            <a:chExt cx="7992845" cy="4052745"/>
          </a:xfrm>
        </p:grpSpPr>
        <p:cxnSp>
          <p:nvCxnSpPr>
            <p:cNvPr id="5" name="Straight Arrow Connector 10">
              <a:extLst>
                <a:ext uri="{FF2B5EF4-FFF2-40B4-BE49-F238E27FC236}">
                  <a16:creationId xmlns:a16="http://schemas.microsoft.com/office/drawing/2014/main" id="{FD8CEF6E-5478-4325-8D37-E574B1189208}"/>
                </a:ext>
              </a:extLst>
            </p:cNvPr>
            <p:cNvCxnSpPr>
              <a:cxnSpLocks noChangeShapeType="1"/>
            </p:cNvCxnSpPr>
            <p:nvPr/>
          </p:nvCxnSpPr>
          <p:spPr bwMode="auto">
            <a:xfrm rot="5400000">
              <a:off x="5214921" y="2168209"/>
              <a:ext cx="534051" cy="7552"/>
            </a:xfrm>
            <a:prstGeom prst="straightConnector1">
              <a:avLst/>
            </a:prstGeom>
            <a:noFill/>
            <a:ln w="50800" cap="sq" algn="ctr">
              <a:solidFill>
                <a:srgbClr val="438600"/>
              </a:solidFill>
              <a:miter lim="800000"/>
              <a:headEnd/>
              <a:tailEnd type="triangle" w="med" len="med"/>
            </a:ln>
            <a:extLst>
              <a:ext uri="{909E8E84-426E-40DD-AFC4-6F175D3DCCD1}">
                <a14:hiddenFill xmlns:a14="http://schemas.microsoft.com/office/drawing/2010/main">
                  <a:noFill/>
                </a14:hiddenFill>
              </a:ext>
            </a:extLst>
          </p:spPr>
        </p:cxnSp>
        <p:sp>
          <p:nvSpPr>
            <p:cNvPr id="6" name="Oval 11">
              <a:extLst>
                <a:ext uri="{FF2B5EF4-FFF2-40B4-BE49-F238E27FC236}">
                  <a16:creationId xmlns:a16="http://schemas.microsoft.com/office/drawing/2014/main" id="{10EAA36D-291B-4991-A45B-F6C6CFE6B9AB}"/>
                </a:ext>
              </a:extLst>
            </p:cNvPr>
            <p:cNvSpPr/>
            <p:nvPr/>
          </p:nvSpPr>
          <p:spPr>
            <a:xfrm>
              <a:off x="228600" y="2501064"/>
              <a:ext cx="4138399" cy="2807541"/>
            </a:xfrm>
            <a:prstGeom prst="ellipse">
              <a:avLst/>
            </a:prstGeom>
            <a:solidFill>
              <a:sysClr val="window" lastClr="FFFFFF"/>
            </a:solidFill>
            <a:ln w="38100" cap="flat" cmpd="sng" algn="ctr">
              <a:solidFill>
                <a:srgbClr val="C00000"/>
              </a:solidFill>
              <a:prstDash val="dash"/>
            </a:ln>
            <a:effectLst/>
          </p:spPr>
          <p:txBody>
            <a:bodyPr anchor="ctr"/>
            <a:lstStyle/>
            <a:p>
              <a:pPr algn="ctr">
                <a:defRPr/>
              </a:pPr>
              <a:endParaRPr lang="en-US" kern="0" dirty="0">
                <a:solidFill>
                  <a:prstClr val="black"/>
                </a:solidFill>
                <a:cs typeface="Simplified Arabic" pitchFamily="2" charset="-78"/>
              </a:endParaRPr>
            </a:p>
          </p:txBody>
        </p:sp>
        <p:sp>
          <p:nvSpPr>
            <p:cNvPr id="7" name="Flowchart: Process 12">
              <a:extLst>
                <a:ext uri="{FF2B5EF4-FFF2-40B4-BE49-F238E27FC236}">
                  <a16:creationId xmlns:a16="http://schemas.microsoft.com/office/drawing/2014/main" id="{B341A219-F626-4717-BF4A-EE8B426187EE}"/>
                </a:ext>
              </a:extLst>
            </p:cNvPr>
            <p:cNvSpPr/>
            <p:nvPr/>
          </p:nvSpPr>
          <p:spPr>
            <a:xfrm>
              <a:off x="3397178" y="1255860"/>
              <a:ext cx="3876732" cy="609600"/>
            </a:xfrm>
            <a:prstGeom prst="flowChartProcess">
              <a:avLst/>
            </a:prstGeom>
            <a:solidFill>
              <a:srgbClr val="DEA9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2800" b="1" kern="0" dirty="0">
                  <a:solidFill>
                    <a:schemeClr val="tx1"/>
                  </a:solidFill>
                </a:rPr>
                <a:t>المجلس الوزاري العربي للكهرباء</a:t>
              </a:r>
              <a:endParaRPr lang="en-US" sz="2800" b="1" kern="0" dirty="0">
                <a:solidFill>
                  <a:schemeClr val="tx1"/>
                </a:solidFill>
                <a:cs typeface="Simplified Arabic" pitchFamily="2" charset="-78"/>
              </a:endParaRPr>
            </a:p>
          </p:txBody>
        </p:sp>
        <p:sp>
          <p:nvSpPr>
            <p:cNvPr id="8" name="Flowchart: Process 13">
              <a:extLst>
                <a:ext uri="{FF2B5EF4-FFF2-40B4-BE49-F238E27FC236}">
                  <a16:creationId xmlns:a16="http://schemas.microsoft.com/office/drawing/2014/main" id="{A24AC435-AC4F-4003-8014-99E1B467F77F}"/>
                </a:ext>
              </a:extLst>
            </p:cNvPr>
            <p:cNvSpPr/>
            <p:nvPr/>
          </p:nvSpPr>
          <p:spPr>
            <a:xfrm>
              <a:off x="707497" y="3204109"/>
              <a:ext cx="1436692" cy="651529"/>
            </a:xfrm>
            <a:prstGeom prst="flowChartProcess">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rtl="1">
                <a:defRPr/>
              </a:pPr>
              <a:r>
                <a:rPr lang="ar-EG" sz="1600" b="1" kern="0" dirty="0">
                  <a:solidFill>
                    <a:srgbClr val="285000"/>
                  </a:solidFill>
                </a:rPr>
                <a:t>مشغلو نظم النقل/ ميسرو السوق دون الإقليمي</a:t>
              </a:r>
              <a:endParaRPr lang="en-US" sz="1600" b="1" kern="0" dirty="0">
                <a:solidFill>
                  <a:srgbClr val="285000"/>
                </a:solidFill>
                <a:cs typeface="Simplified Arabic" pitchFamily="2" charset="-78"/>
              </a:endParaRPr>
            </a:p>
          </p:txBody>
        </p:sp>
        <p:sp>
          <p:nvSpPr>
            <p:cNvPr id="9" name="Flowchart: Process 14">
              <a:extLst>
                <a:ext uri="{FF2B5EF4-FFF2-40B4-BE49-F238E27FC236}">
                  <a16:creationId xmlns:a16="http://schemas.microsoft.com/office/drawing/2014/main" id="{FB0DCC42-80FA-40E7-AA2E-B4D8537D5CA8}"/>
                </a:ext>
              </a:extLst>
            </p:cNvPr>
            <p:cNvSpPr/>
            <p:nvPr/>
          </p:nvSpPr>
          <p:spPr>
            <a:xfrm>
              <a:off x="4267200" y="2438400"/>
              <a:ext cx="2420471" cy="586740"/>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r>
                <a:rPr lang="ar-EG" sz="2800" b="1" kern="0" dirty="0">
                  <a:solidFill>
                    <a:schemeClr val="tx1"/>
                  </a:solidFill>
                </a:rPr>
                <a:t>المكتب التنفيذي</a:t>
              </a:r>
              <a:endParaRPr lang="en-US" sz="2800" b="1" kern="0" dirty="0">
                <a:solidFill>
                  <a:schemeClr val="tx1"/>
                </a:solidFill>
              </a:endParaRPr>
            </a:p>
          </p:txBody>
        </p:sp>
        <p:sp>
          <p:nvSpPr>
            <p:cNvPr id="10" name="Flowchart: Process 15">
              <a:extLst>
                <a:ext uri="{FF2B5EF4-FFF2-40B4-BE49-F238E27FC236}">
                  <a16:creationId xmlns:a16="http://schemas.microsoft.com/office/drawing/2014/main" id="{6A03EDDD-1B21-4AAE-9FCC-2C8163EE0AB6}"/>
                </a:ext>
              </a:extLst>
            </p:cNvPr>
            <p:cNvSpPr/>
            <p:nvPr/>
          </p:nvSpPr>
          <p:spPr>
            <a:xfrm>
              <a:off x="6582143" y="3574656"/>
              <a:ext cx="1639302" cy="866311"/>
            </a:xfrm>
            <a:prstGeom prst="flowChartProcess">
              <a:avLst/>
            </a:prstGeom>
            <a:solidFill>
              <a:srgbClr val="DEA9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1600" b="1" kern="0" dirty="0">
                  <a:solidFill>
                    <a:srgbClr val="285000"/>
                  </a:solidFill>
                </a:rPr>
                <a:t>اللجنة الاستشارية والتنظيمية العربية المشتركة</a:t>
              </a:r>
            </a:p>
            <a:p>
              <a:pPr algn="ctr">
                <a:defRPr/>
              </a:pPr>
              <a:r>
                <a:rPr lang="ar-EG" sz="1600" b="1" kern="0" dirty="0">
                  <a:solidFill>
                    <a:srgbClr val="285000"/>
                  </a:solidFill>
                  <a:cs typeface="Simplified Arabic" pitchFamily="2" charset="-78"/>
                </a:rPr>
                <a:t>"</a:t>
              </a:r>
              <a:r>
                <a:rPr lang="ar-EG" sz="1600" b="1" u="sng" kern="0" dirty="0">
                  <a:solidFill>
                    <a:srgbClr val="C00000"/>
                  </a:solidFill>
                  <a:cs typeface="Simplified Arabic" pitchFamily="2" charset="-78"/>
                </a:rPr>
                <a:t>تم تسمية المرشحين</a:t>
              </a:r>
              <a:r>
                <a:rPr lang="ar-EG" sz="1600" b="1" u="sng" kern="0" dirty="0">
                  <a:solidFill>
                    <a:srgbClr val="285000"/>
                  </a:solidFill>
                  <a:cs typeface="Simplified Arabic" pitchFamily="2" charset="-78"/>
                </a:rPr>
                <a:t>"</a:t>
              </a:r>
              <a:endParaRPr lang="en-US" sz="1600" b="1" u="sng" kern="0" dirty="0">
                <a:solidFill>
                  <a:srgbClr val="285000"/>
                </a:solidFill>
                <a:cs typeface="Simplified Arabic" pitchFamily="2" charset="-78"/>
              </a:endParaRPr>
            </a:p>
          </p:txBody>
        </p:sp>
        <p:sp>
          <p:nvSpPr>
            <p:cNvPr id="11" name="Flowchart: Process 16">
              <a:extLst>
                <a:ext uri="{FF2B5EF4-FFF2-40B4-BE49-F238E27FC236}">
                  <a16:creationId xmlns:a16="http://schemas.microsoft.com/office/drawing/2014/main" id="{C32142B7-8C5F-4B12-8890-99E0EA9EFA77}"/>
                </a:ext>
              </a:extLst>
            </p:cNvPr>
            <p:cNvSpPr/>
            <p:nvPr/>
          </p:nvSpPr>
          <p:spPr>
            <a:xfrm>
              <a:off x="4648200" y="3581400"/>
              <a:ext cx="1532965" cy="754380"/>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defRPr/>
              </a:pPr>
              <a:r>
                <a:rPr lang="ar-EG" sz="1600" b="1" kern="0" dirty="0">
                  <a:solidFill>
                    <a:srgbClr val="285000"/>
                  </a:solidFill>
                </a:rPr>
                <a:t>الأمانة العامة لجامعة الدول العربية/ </a:t>
              </a:r>
              <a:r>
                <a:rPr lang="ar-EG" sz="1600" b="1" kern="0" dirty="0">
                  <a:solidFill>
                    <a:srgbClr val="C00000"/>
                  </a:solidFill>
                </a:rPr>
                <a:t>إدارة الطاقة</a:t>
              </a:r>
              <a:endParaRPr lang="en-US" sz="1600" b="1" kern="0" dirty="0">
                <a:solidFill>
                  <a:srgbClr val="C00000"/>
                </a:solidFill>
                <a:cs typeface="Arial" charset="0"/>
              </a:endParaRPr>
            </a:p>
          </p:txBody>
        </p:sp>
        <p:sp>
          <p:nvSpPr>
            <p:cNvPr id="12" name="Flowchart: Process 17">
              <a:extLst>
                <a:ext uri="{FF2B5EF4-FFF2-40B4-BE49-F238E27FC236}">
                  <a16:creationId xmlns:a16="http://schemas.microsoft.com/office/drawing/2014/main" id="{6C2808CB-EAF9-4401-9750-F7641C5C2864}"/>
                </a:ext>
              </a:extLst>
            </p:cNvPr>
            <p:cNvSpPr/>
            <p:nvPr/>
          </p:nvSpPr>
          <p:spPr>
            <a:xfrm>
              <a:off x="707497" y="4000500"/>
              <a:ext cx="1436690" cy="670088"/>
            </a:xfrm>
            <a:prstGeom prst="flowChartProcess">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rtl="1">
                <a:defRPr/>
              </a:pPr>
              <a:r>
                <a:rPr lang="ar-EG" sz="1600" b="1" kern="0" dirty="0">
                  <a:solidFill>
                    <a:srgbClr val="285000"/>
                  </a:solidFill>
                </a:rPr>
                <a:t>مشغلو نظم النقل في الدول الأعضاء</a:t>
              </a:r>
              <a:endParaRPr lang="en-US" sz="1600" b="1" kern="0" dirty="0">
                <a:solidFill>
                  <a:srgbClr val="285000"/>
                </a:solidFill>
                <a:cs typeface="Simplified Arabic" pitchFamily="2" charset="-78"/>
              </a:endParaRPr>
            </a:p>
          </p:txBody>
        </p:sp>
        <p:sp>
          <p:nvSpPr>
            <p:cNvPr id="13" name="Flowchart: Process 18">
              <a:extLst>
                <a:ext uri="{FF2B5EF4-FFF2-40B4-BE49-F238E27FC236}">
                  <a16:creationId xmlns:a16="http://schemas.microsoft.com/office/drawing/2014/main" id="{2AFF911D-620F-4D99-9956-F2FF094127EE}"/>
                </a:ext>
              </a:extLst>
            </p:cNvPr>
            <p:cNvSpPr/>
            <p:nvPr/>
          </p:nvSpPr>
          <p:spPr>
            <a:xfrm>
              <a:off x="2671290" y="3553701"/>
              <a:ext cx="1395559" cy="838200"/>
            </a:xfrm>
            <a:prstGeom prst="flowChartProcess">
              <a:avLst/>
            </a:prstGeom>
            <a:solidFill>
              <a:srgbClr val="DEA900"/>
            </a:solidFill>
            <a:ln/>
          </p:spPr>
          <p:style>
            <a:lnRef idx="0">
              <a:schemeClr val="accent3"/>
            </a:lnRef>
            <a:fillRef idx="3">
              <a:schemeClr val="accent3"/>
            </a:fillRef>
            <a:effectRef idx="3">
              <a:schemeClr val="accent3"/>
            </a:effectRef>
            <a:fontRef idx="minor">
              <a:schemeClr val="lt1"/>
            </a:fontRef>
          </p:style>
          <p:txBody>
            <a:bodyPr anchor="ctr"/>
            <a:lstStyle/>
            <a:p>
              <a:pPr algn="ctr" rtl="1">
                <a:defRPr/>
              </a:pPr>
              <a:r>
                <a:rPr lang="ar-EG" sz="1600" b="1" kern="0" dirty="0">
                  <a:solidFill>
                    <a:srgbClr val="285000"/>
                  </a:solidFill>
                </a:rPr>
                <a:t>اللجنة العربية لمشغلي نظم النقل</a:t>
              </a:r>
            </a:p>
            <a:p>
              <a:pPr algn="ctr" rtl="1">
                <a:defRPr/>
              </a:pPr>
              <a:r>
                <a:rPr lang="ar-EG" sz="1600" b="1" u="sng" kern="0" dirty="0">
                  <a:solidFill>
                    <a:srgbClr val="285000"/>
                  </a:solidFill>
                  <a:cs typeface="Simplified Arabic" pitchFamily="2" charset="-78"/>
                </a:rPr>
                <a:t>"</a:t>
              </a:r>
              <a:r>
                <a:rPr lang="ar-EG" sz="1600" b="1" u="sng" kern="0" dirty="0">
                  <a:solidFill>
                    <a:srgbClr val="C00000"/>
                  </a:solidFill>
                  <a:cs typeface="Simplified Arabic" pitchFamily="2" charset="-78"/>
                </a:rPr>
                <a:t>تم تسمية المرشحين</a:t>
              </a:r>
              <a:r>
                <a:rPr lang="ar-EG" sz="1600" b="1" kern="0" dirty="0">
                  <a:solidFill>
                    <a:srgbClr val="285000"/>
                  </a:solidFill>
                  <a:cs typeface="Simplified Arabic" pitchFamily="2" charset="-78"/>
                </a:rPr>
                <a:t>"</a:t>
              </a:r>
              <a:endParaRPr lang="en-US" sz="1600" b="1" kern="0" dirty="0">
                <a:solidFill>
                  <a:srgbClr val="285000"/>
                </a:solidFill>
                <a:cs typeface="Simplified Arabic" pitchFamily="2" charset="-78"/>
              </a:endParaRPr>
            </a:p>
          </p:txBody>
        </p:sp>
        <p:cxnSp>
          <p:nvCxnSpPr>
            <p:cNvPr id="14" name="Shape 19">
              <a:extLst>
                <a:ext uri="{FF2B5EF4-FFF2-40B4-BE49-F238E27FC236}">
                  <a16:creationId xmlns:a16="http://schemas.microsoft.com/office/drawing/2014/main" id="{14429086-D56E-4765-B812-2DF3CE5320F1}"/>
                </a:ext>
              </a:extLst>
            </p:cNvPr>
            <p:cNvCxnSpPr>
              <a:cxnSpLocks noChangeShapeType="1"/>
            </p:cNvCxnSpPr>
            <p:nvPr/>
          </p:nvCxnSpPr>
          <p:spPr bwMode="auto">
            <a:xfrm>
              <a:off x="6687671" y="2731770"/>
              <a:ext cx="736275" cy="842886"/>
            </a:xfrm>
            <a:prstGeom prst="bentConnector2">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5" name="Shape 20">
              <a:extLst>
                <a:ext uri="{FF2B5EF4-FFF2-40B4-BE49-F238E27FC236}">
                  <a16:creationId xmlns:a16="http://schemas.microsoft.com/office/drawing/2014/main" id="{37A954A5-9E1F-40F8-8CBB-F703AAF2FAB3}"/>
                </a:ext>
              </a:extLst>
            </p:cNvPr>
            <p:cNvCxnSpPr>
              <a:cxnSpLocks noChangeShapeType="1"/>
            </p:cNvCxnSpPr>
            <p:nvPr/>
          </p:nvCxnSpPr>
          <p:spPr bwMode="auto">
            <a:xfrm rot="5400000">
              <a:off x="3422190" y="2698870"/>
              <a:ext cx="849967" cy="915094"/>
            </a:xfrm>
            <a:prstGeom prst="bentConnector3">
              <a:avLst>
                <a:gd name="adj1" fmla="val 380"/>
              </a:avLst>
            </a:prstGeom>
            <a:ln>
              <a:solidFill>
                <a:srgbClr val="438600"/>
              </a:solidFill>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6" name="Elbow Connector 21">
              <a:extLst>
                <a:ext uri="{FF2B5EF4-FFF2-40B4-BE49-F238E27FC236}">
                  <a16:creationId xmlns:a16="http://schemas.microsoft.com/office/drawing/2014/main" id="{08AFCC4B-A956-48CE-9600-034B015A9140}"/>
                </a:ext>
              </a:extLst>
            </p:cNvPr>
            <p:cNvCxnSpPr>
              <a:cxnSpLocks noChangeShapeType="1"/>
            </p:cNvCxnSpPr>
            <p:nvPr/>
          </p:nvCxnSpPr>
          <p:spPr bwMode="auto">
            <a:xfrm>
              <a:off x="2134983" y="3602365"/>
              <a:ext cx="556864" cy="253273"/>
            </a:xfrm>
            <a:prstGeom prst="bentConnector3">
              <a:avLst>
                <a:gd name="adj1" fmla="val 50000"/>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7" name="Elbow Connector 22">
              <a:extLst>
                <a:ext uri="{FF2B5EF4-FFF2-40B4-BE49-F238E27FC236}">
                  <a16:creationId xmlns:a16="http://schemas.microsoft.com/office/drawing/2014/main" id="{AB851368-58AB-43B6-BC54-8293248D8AD2}"/>
                </a:ext>
              </a:extLst>
            </p:cNvPr>
            <p:cNvCxnSpPr>
              <a:cxnSpLocks noChangeShapeType="1"/>
            </p:cNvCxnSpPr>
            <p:nvPr/>
          </p:nvCxnSpPr>
          <p:spPr bwMode="auto">
            <a:xfrm flipV="1">
              <a:off x="2144187" y="4073989"/>
              <a:ext cx="547659" cy="261556"/>
            </a:xfrm>
            <a:prstGeom prst="bentConnector3">
              <a:avLst>
                <a:gd name="adj1" fmla="val 50000"/>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8" name="Straight Arrow Connector 23">
              <a:extLst>
                <a:ext uri="{FF2B5EF4-FFF2-40B4-BE49-F238E27FC236}">
                  <a16:creationId xmlns:a16="http://schemas.microsoft.com/office/drawing/2014/main" id="{481E182A-7086-4FDB-93BE-1D5D89056672}"/>
                </a:ext>
              </a:extLst>
            </p:cNvPr>
            <p:cNvCxnSpPr>
              <a:cxnSpLocks noChangeShapeType="1"/>
            </p:cNvCxnSpPr>
            <p:nvPr/>
          </p:nvCxnSpPr>
          <p:spPr bwMode="auto">
            <a:xfrm flipV="1">
              <a:off x="4087406" y="3957645"/>
              <a:ext cx="560137" cy="3270"/>
            </a:xfrm>
            <a:prstGeom prst="straightConnector1">
              <a:avLst/>
            </a:prstGeom>
            <a:noFill/>
            <a:ln w="50800" algn="ctr">
              <a:solidFill>
                <a:srgbClr val="438600"/>
              </a:solidFill>
              <a:round/>
              <a:headEnd/>
              <a:tailEnd type="triangle" w="med" len="med"/>
            </a:ln>
            <a:extLst>
              <a:ext uri="{909E8E84-426E-40DD-AFC4-6F175D3DCCD1}">
                <a14:hiddenFill xmlns:a14="http://schemas.microsoft.com/office/drawing/2010/main">
                  <a:noFill/>
                </a14:hiddenFill>
              </a:ext>
            </a:extLst>
          </p:spPr>
        </p:cxnSp>
        <p:cxnSp>
          <p:nvCxnSpPr>
            <p:cNvPr id="19" name="Straight Arrow Connector 24">
              <a:extLst>
                <a:ext uri="{FF2B5EF4-FFF2-40B4-BE49-F238E27FC236}">
                  <a16:creationId xmlns:a16="http://schemas.microsoft.com/office/drawing/2014/main" id="{0D7A91E9-6C85-4227-9078-B2C36D05F220}"/>
                </a:ext>
              </a:extLst>
            </p:cNvPr>
            <p:cNvCxnSpPr>
              <a:cxnSpLocks noChangeShapeType="1"/>
              <a:stCxn id="11" idx="3"/>
            </p:cNvCxnSpPr>
            <p:nvPr/>
          </p:nvCxnSpPr>
          <p:spPr bwMode="auto">
            <a:xfrm>
              <a:off x="6181165" y="3958590"/>
              <a:ext cx="400978" cy="14212"/>
            </a:xfrm>
            <a:prstGeom prst="straightConnector1">
              <a:avLst/>
            </a:prstGeom>
            <a:noFill/>
            <a:ln w="50800" algn="ctr">
              <a:solidFill>
                <a:srgbClr val="438600"/>
              </a:solidFill>
              <a:round/>
              <a:headEnd type="triangle" w="med" len="med"/>
              <a:tailEnd/>
            </a:ln>
            <a:extLst>
              <a:ext uri="{909E8E84-426E-40DD-AFC4-6F175D3DCCD1}">
                <a14:hiddenFill xmlns:a14="http://schemas.microsoft.com/office/drawing/2010/main">
                  <a:noFill/>
                </a14:hiddenFill>
              </a:ext>
            </a:extLst>
          </p:spPr>
        </p:cxnSp>
        <p:cxnSp>
          <p:nvCxnSpPr>
            <p:cNvPr id="20" name="Straight Arrow Connector 25">
              <a:extLst>
                <a:ext uri="{FF2B5EF4-FFF2-40B4-BE49-F238E27FC236}">
                  <a16:creationId xmlns:a16="http://schemas.microsoft.com/office/drawing/2014/main" id="{B9D6E0E0-7F06-4D3F-A183-CA3D9EE1A192}"/>
                </a:ext>
              </a:extLst>
            </p:cNvPr>
            <p:cNvCxnSpPr>
              <a:cxnSpLocks noChangeShapeType="1"/>
            </p:cNvCxnSpPr>
            <p:nvPr/>
          </p:nvCxnSpPr>
          <p:spPr bwMode="auto">
            <a:xfrm rot="16200000" flipV="1">
              <a:off x="5206203" y="3297197"/>
              <a:ext cx="556017" cy="12082"/>
            </a:xfrm>
            <a:prstGeom prst="straightConnector1">
              <a:avLst/>
            </a:prstGeom>
            <a:noFill/>
            <a:ln w="50800" algn="ctr">
              <a:solidFill>
                <a:srgbClr val="438600"/>
              </a:solidFill>
              <a:round/>
              <a:headEnd type="triangle" w="med" len="med"/>
              <a:tailEnd/>
            </a:ln>
            <a:extLst>
              <a:ext uri="{909E8E84-426E-40DD-AFC4-6F175D3DCCD1}">
                <a14:hiddenFill xmlns:a14="http://schemas.microsoft.com/office/drawing/2010/main">
                  <a:noFill/>
                </a14:hiddenFill>
              </a:ext>
            </a:extLst>
          </p:spPr>
        </p:cxnSp>
      </p:grpSp>
      <p:cxnSp>
        <p:nvCxnSpPr>
          <p:cNvPr id="21" name="Straight Arrow Connector 25">
            <a:extLst>
              <a:ext uri="{FF2B5EF4-FFF2-40B4-BE49-F238E27FC236}">
                <a16:creationId xmlns:a16="http://schemas.microsoft.com/office/drawing/2014/main" id="{1A2F46F6-B086-4AA3-8497-DFDF617D2A61}"/>
              </a:ext>
            </a:extLst>
          </p:cNvPr>
          <p:cNvCxnSpPr>
            <a:cxnSpLocks noChangeShapeType="1"/>
          </p:cNvCxnSpPr>
          <p:nvPr/>
        </p:nvCxnSpPr>
        <p:spPr bwMode="auto">
          <a:xfrm rot="16200000" flipV="1">
            <a:off x="6650728" y="5317932"/>
            <a:ext cx="613753" cy="13388"/>
          </a:xfrm>
          <a:prstGeom prst="straightConnector1">
            <a:avLst/>
          </a:prstGeom>
          <a:noFill/>
          <a:ln w="50800" algn="ctr">
            <a:solidFill>
              <a:srgbClr val="438600"/>
            </a:solidFill>
            <a:round/>
            <a:headEnd type="triangle" w="med" len="med"/>
            <a:tailEnd/>
          </a:ln>
          <a:extLst>
            <a:ext uri="{909E8E84-426E-40DD-AFC4-6F175D3DCCD1}">
              <a14:hiddenFill xmlns:a14="http://schemas.microsoft.com/office/drawing/2010/main">
                <a:noFill/>
              </a14:hiddenFill>
            </a:ext>
          </a:extLst>
        </p:spPr>
      </p:cxnSp>
      <p:sp>
        <p:nvSpPr>
          <p:cNvPr id="22" name="Flowchart: Process 16">
            <a:extLst>
              <a:ext uri="{FF2B5EF4-FFF2-40B4-BE49-F238E27FC236}">
                <a16:creationId xmlns:a16="http://schemas.microsoft.com/office/drawing/2014/main" id="{CF4031FF-8C04-4096-8BCD-20688D549302}"/>
              </a:ext>
            </a:extLst>
          </p:cNvPr>
          <p:cNvSpPr/>
          <p:nvPr/>
        </p:nvSpPr>
        <p:spPr bwMode="auto">
          <a:xfrm>
            <a:off x="6114994" y="5646991"/>
            <a:ext cx="1698611" cy="832713"/>
          </a:xfrm>
          <a:prstGeom prst="flowChartProcess">
            <a:avLst/>
          </a:prstGeom>
          <a:solidFill>
            <a:srgbClr val="DEA900"/>
          </a:solidFill>
          <a:ln/>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defRPr/>
            </a:pPr>
            <a:r>
              <a:rPr lang="ar-EG" sz="1600" b="1" kern="0" dirty="0">
                <a:solidFill>
                  <a:srgbClr val="285000"/>
                </a:solidFill>
              </a:rPr>
              <a:t>سكرتارية السوق</a:t>
            </a:r>
          </a:p>
          <a:p>
            <a:pPr algn="ctr">
              <a:spcBef>
                <a:spcPct val="0"/>
              </a:spcBef>
              <a:defRPr/>
            </a:pPr>
            <a:r>
              <a:rPr lang="ar-EG" sz="1600" b="1" u="sng" kern="0" dirty="0">
                <a:solidFill>
                  <a:srgbClr val="C00000"/>
                </a:solidFill>
                <a:cs typeface="Arial" charset="0"/>
              </a:rPr>
              <a:t>أنشأت في يناير 2022</a:t>
            </a:r>
            <a:endParaRPr lang="en-US" sz="1600" b="1" u="sng" kern="0" dirty="0">
              <a:solidFill>
                <a:srgbClr val="C00000"/>
              </a:solidFill>
              <a:cs typeface="Arial" charset="0"/>
            </a:endParaRPr>
          </a:p>
        </p:txBody>
      </p:sp>
      <p:sp>
        <p:nvSpPr>
          <p:cNvPr id="23" name="TextBox 22">
            <a:extLst>
              <a:ext uri="{FF2B5EF4-FFF2-40B4-BE49-F238E27FC236}">
                <a16:creationId xmlns:a16="http://schemas.microsoft.com/office/drawing/2014/main" id="{49B71722-EF9D-423B-B990-6DA592F46147}"/>
              </a:ext>
            </a:extLst>
          </p:cNvPr>
          <p:cNvSpPr txBox="1"/>
          <p:nvPr/>
        </p:nvSpPr>
        <p:spPr>
          <a:xfrm>
            <a:off x="8240751" y="323385"/>
            <a:ext cx="361299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783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3D6256-0E70-491C-BEBB-41004484C5D7}"/>
              </a:ext>
            </a:extLst>
          </p:cNvPr>
          <p:cNvGraphicFramePr/>
          <p:nvPr>
            <p:extLst>
              <p:ext uri="{D42A27DB-BD31-4B8C-83A1-F6EECF244321}">
                <p14:modId xmlns:p14="http://schemas.microsoft.com/office/powerpoint/2010/main" val="2696227755"/>
              </p:ext>
            </p:extLst>
          </p:nvPr>
        </p:nvGraphicFramePr>
        <p:xfrm>
          <a:off x="372139" y="1359716"/>
          <a:ext cx="11235143" cy="5713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AB561FB-8FDD-4374-9109-AE3295D82D1B}"/>
              </a:ext>
            </a:extLst>
          </p:cNvPr>
          <p:cNvSpPr txBox="1"/>
          <p:nvPr/>
        </p:nvSpPr>
        <p:spPr>
          <a:xfrm>
            <a:off x="584718" y="5291131"/>
            <a:ext cx="1913860" cy="1154162"/>
          </a:xfrm>
          <a:prstGeom prst="rect">
            <a:avLst/>
          </a:prstGeom>
          <a:noFill/>
        </p:spPr>
        <p:txBody>
          <a:bodyPr wrap="square" rtlCol="0">
            <a:spAutoFit/>
          </a:bodyPr>
          <a:lstStyle/>
          <a:p>
            <a:pPr algn="justLow" rtl="1"/>
            <a:r>
              <a:rPr lang="ar-EG" sz="2300" b="1" dirty="0"/>
              <a:t>2017: تم التوقيع على مذكرة التفاهم </a:t>
            </a:r>
            <a:endParaRPr lang="en-US" sz="2300" b="1" dirty="0"/>
          </a:p>
        </p:txBody>
      </p:sp>
      <p:sp>
        <p:nvSpPr>
          <p:cNvPr id="4" name="TextBox 3">
            <a:extLst>
              <a:ext uri="{FF2B5EF4-FFF2-40B4-BE49-F238E27FC236}">
                <a16:creationId xmlns:a16="http://schemas.microsoft.com/office/drawing/2014/main" id="{3519AD67-9F4B-4796-B2FB-5623B72BE2DA}"/>
              </a:ext>
            </a:extLst>
          </p:cNvPr>
          <p:cNvSpPr txBox="1"/>
          <p:nvPr/>
        </p:nvSpPr>
        <p:spPr>
          <a:xfrm>
            <a:off x="7352283" y="2093345"/>
            <a:ext cx="1907592" cy="3785652"/>
          </a:xfrm>
          <a:prstGeom prst="rect">
            <a:avLst/>
          </a:prstGeom>
          <a:noFill/>
        </p:spPr>
        <p:txBody>
          <a:bodyPr wrap="square" rtlCol="0">
            <a:spAutoFit/>
          </a:bodyPr>
          <a:lstStyle>
            <a:defPPr>
              <a:defRPr lang="en-US"/>
            </a:defPPr>
            <a:lvl1pPr algn="justLow" rtl="1">
              <a:defRPr sz="2800"/>
            </a:lvl1pPr>
          </a:lstStyle>
          <a:p>
            <a:r>
              <a:rPr lang="ar-EG" sz="2400" b="1" dirty="0"/>
              <a:t> تم موافقة (الإمارات، فلسطين، الكويت، واليمن)</a:t>
            </a:r>
          </a:p>
          <a:p>
            <a:r>
              <a:rPr lang="ar-EG" sz="2400" b="1" dirty="0"/>
              <a:t>وموافقة (السودان، قطر، ليبيا)</a:t>
            </a:r>
          </a:p>
          <a:p>
            <a:r>
              <a:rPr lang="ar-EG" sz="2400" b="1" dirty="0"/>
              <a:t>وموافقات سابقة من (الأردن، المغرب)</a:t>
            </a:r>
          </a:p>
        </p:txBody>
      </p:sp>
      <p:sp>
        <p:nvSpPr>
          <p:cNvPr id="6" name="TextBox 5">
            <a:extLst>
              <a:ext uri="{FF2B5EF4-FFF2-40B4-BE49-F238E27FC236}">
                <a16:creationId xmlns:a16="http://schemas.microsoft.com/office/drawing/2014/main" id="{49147CC3-7E07-44C4-AC05-07D36B55989E}"/>
              </a:ext>
            </a:extLst>
          </p:cNvPr>
          <p:cNvSpPr txBox="1"/>
          <p:nvPr/>
        </p:nvSpPr>
        <p:spPr>
          <a:xfrm>
            <a:off x="1969111" y="541326"/>
            <a:ext cx="9120249" cy="954107"/>
          </a:xfrm>
          <a:prstGeom prst="rect">
            <a:avLst/>
          </a:prstGeom>
          <a:noFill/>
        </p:spPr>
        <p:txBody>
          <a:bodyPr wrap="square">
            <a:spAutoFit/>
          </a:bodyPr>
          <a:lstStyle/>
          <a:p>
            <a:pPr algn="ctr" rtl="1"/>
            <a:r>
              <a:rPr lang="ar-EG" sz="2800" b="1" dirty="0">
                <a:ln w="1905"/>
                <a:solidFill>
                  <a:srgbClr val="336600"/>
                </a:solidFill>
                <a:effectLst>
                  <a:innerShdw blurRad="69850" dist="43180" dir="5400000">
                    <a:srgbClr val="000000">
                      <a:alpha val="65000"/>
                    </a:srgbClr>
                  </a:innerShdw>
                </a:effectLst>
                <a:cs typeface="PT Bold Heading" pitchFamily="2" charset="-78"/>
              </a:rPr>
              <a:t>مهمة 3: تطورات  اتفاقيتي السوق العربية المشتركة للكهرباء</a:t>
            </a:r>
          </a:p>
          <a:p>
            <a:pPr algn="ctr" rtl="1"/>
            <a:r>
              <a:rPr lang="ar-EG" sz="2800" b="1" dirty="0">
                <a:ln w="1905"/>
                <a:solidFill>
                  <a:srgbClr val="336600"/>
                </a:solidFill>
                <a:effectLst>
                  <a:innerShdw blurRad="69850" dist="43180" dir="5400000">
                    <a:srgbClr val="000000">
                      <a:alpha val="65000"/>
                    </a:srgbClr>
                  </a:innerShdw>
                </a:effectLst>
                <a:cs typeface="PT Bold Heading" pitchFamily="2" charset="-78"/>
              </a:rPr>
              <a:t>الاتفاقية العامة و اتفاقية السوق</a:t>
            </a:r>
          </a:p>
        </p:txBody>
      </p:sp>
      <p:sp>
        <p:nvSpPr>
          <p:cNvPr id="7" name="TextBox 6">
            <a:extLst>
              <a:ext uri="{FF2B5EF4-FFF2-40B4-BE49-F238E27FC236}">
                <a16:creationId xmlns:a16="http://schemas.microsoft.com/office/drawing/2014/main" id="{030E7FE7-9987-48F6-A0D3-6201F891C18E}"/>
              </a:ext>
            </a:extLst>
          </p:cNvPr>
          <p:cNvSpPr txBox="1"/>
          <p:nvPr/>
        </p:nvSpPr>
        <p:spPr>
          <a:xfrm>
            <a:off x="9699690" y="1659285"/>
            <a:ext cx="1907592" cy="4093428"/>
          </a:xfrm>
          <a:prstGeom prst="rect">
            <a:avLst/>
          </a:prstGeom>
          <a:noFill/>
        </p:spPr>
        <p:txBody>
          <a:bodyPr wrap="square" rtlCol="0">
            <a:spAutoFit/>
          </a:bodyPr>
          <a:lstStyle/>
          <a:p>
            <a:pPr algn="justLow" rtl="1"/>
            <a:r>
              <a:rPr lang="ar-EG" sz="2600" b="1" dirty="0"/>
              <a:t>سيتم الدعوة ل</a:t>
            </a:r>
            <a:r>
              <a:rPr lang="ar-QA" sz="2600" b="1" dirty="0"/>
              <a:t>عقد دورة استثنائية للمجلس الوزاري العرب</a:t>
            </a:r>
            <a:r>
              <a:rPr lang="ar-EG" sz="2600" b="1" dirty="0"/>
              <a:t>ي للكهرباء</a:t>
            </a:r>
            <a:r>
              <a:rPr lang="ar-QA" sz="2600" b="1" dirty="0"/>
              <a:t> لاستصدار قرار بالموافقة على الاتفاقيتين</a:t>
            </a:r>
            <a:endParaRPr lang="ar-EG" sz="2600" b="1" dirty="0"/>
          </a:p>
          <a:p>
            <a:pPr algn="ctr" rtl="1"/>
            <a:r>
              <a:rPr lang="ar-EG" sz="2600" b="1" u="sng" dirty="0"/>
              <a:t>2023</a:t>
            </a:r>
          </a:p>
        </p:txBody>
      </p:sp>
      <p:sp>
        <p:nvSpPr>
          <p:cNvPr id="5" name="TextBox 4">
            <a:extLst>
              <a:ext uri="{FF2B5EF4-FFF2-40B4-BE49-F238E27FC236}">
                <a16:creationId xmlns:a16="http://schemas.microsoft.com/office/drawing/2014/main" id="{BA2A2EBE-3FFF-4B8E-A68E-145CD92331FC}"/>
              </a:ext>
            </a:extLst>
          </p:cNvPr>
          <p:cNvSpPr txBox="1"/>
          <p:nvPr/>
        </p:nvSpPr>
        <p:spPr>
          <a:xfrm>
            <a:off x="8160697" y="214365"/>
            <a:ext cx="364587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9025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EE7AAD4-9C00-4BBA-A6F7-736F80680299}"/>
              </a:ext>
            </a:extLst>
          </p:cNvPr>
          <p:cNvSpPr txBox="1">
            <a:spLocks/>
          </p:cNvSpPr>
          <p:nvPr/>
        </p:nvSpPr>
        <p:spPr>
          <a:xfrm>
            <a:off x="1019908" y="545453"/>
            <a:ext cx="10152184" cy="1728722"/>
          </a:xfrm>
          <a:prstGeom prst="rect">
            <a:avLst/>
          </a:prstGeom>
        </p:spPr>
        <p:txBody>
          <a:bodyPr vert="horz" lIns="104497" tIns="52248" rIns="104497" bIns="52248" rtlCol="1">
            <a:noAutofit/>
          </a:bodyPr>
          <a:lstStyle>
            <a:lvl1pPr marL="0" indent="0" algn="ctr" defTabSz="1645920" rtl="1" eaLnBrk="1" latinLnBrk="0" hangingPunct="1">
              <a:spcBef>
                <a:spcPct val="20000"/>
              </a:spcBef>
              <a:buFont typeface="Arial" panose="020B0604020202020204" pitchFamily="34" charset="0"/>
              <a:buNone/>
              <a:defRPr sz="5800" kern="1200">
                <a:solidFill>
                  <a:schemeClr val="tx1">
                    <a:tint val="75000"/>
                  </a:schemeClr>
                </a:solidFill>
                <a:latin typeface="+mn-lt"/>
                <a:ea typeface="+mn-ea"/>
                <a:cs typeface="+mn-cs"/>
              </a:defRPr>
            </a:lvl1pPr>
            <a:lvl2pPr marL="822960" indent="0" algn="ctr" defTabSz="1645920" rtl="1" eaLnBrk="1" latinLnBrk="0" hangingPunct="1">
              <a:spcBef>
                <a:spcPct val="20000"/>
              </a:spcBef>
              <a:buFont typeface="Arial" panose="020B0604020202020204" pitchFamily="34" charset="0"/>
              <a:buNone/>
              <a:defRPr sz="5000" kern="1200">
                <a:solidFill>
                  <a:schemeClr val="tx1">
                    <a:tint val="75000"/>
                  </a:schemeClr>
                </a:solidFill>
                <a:latin typeface="+mn-lt"/>
                <a:ea typeface="+mn-ea"/>
                <a:cs typeface="+mn-cs"/>
              </a:defRPr>
            </a:lvl2pPr>
            <a:lvl3pPr marL="1645920" indent="0" algn="ctr" defTabSz="1645920" rtl="1" eaLnBrk="1" latinLnBrk="0" hangingPunct="1">
              <a:spcBef>
                <a:spcPct val="20000"/>
              </a:spcBef>
              <a:buFont typeface="Arial" panose="020B0604020202020204" pitchFamily="34" charset="0"/>
              <a:buNone/>
              <a:defRPr sz="4300" kern="1200">
                <a:solidFill>
                  <a:schemeClr val="tx1">
                    <a:tint val="75000"/>
                  </a:schemeClr>
                </a:solidFill>
                <a:latin typeface="+mn-lt"/>
                <a:ea typeface="+mn-ea"/>
                <a:cs typeface="+mn-cs"/>
              </a:defRPr>
            </a:lvl3pPr>
            <a:lvl4pPr marL="246888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4pPr>
            <a:lvl5pPr marL="329184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5pPr>
            <a:lvl6pPr marL="411480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6pPr>
            <a:lvl7pPr marL="493776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7pPr>
            <a:lvl8pPr marL="576072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8pPr>
            <a:lvl9pPr marL="6583680" indent="0" algn="ctr" defTabSz="1645920" rtl="1"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9pPr>
          </a:lstStyle>
          <a:p>
            <a:pPr marL="54423"/>
            <a:r>
              <a:rPr lang="ar-EG" sz="3200" b="1" dirty="0">
                <a:ln w="1905"/>
                <a:solidFill>
                  <a:srgbClr val="C00000"/>
                </a:solidFill>
                <a:effectLst>
                  <a:innerShdw blurRad="69850" dist="43180" dir="5400000">
                    <a:srgbClr val="000000">
                      <a:alpha val="65000"/>
                    </a:srgbClr>
                  </a:innerShdw>
                </a:effectLst>
                <a:cs typeface="PT Bold Heading" pitchFamily="2" charset="-78"/>
              </a:rPr>
              <a:t> </a:t>
            </a:r>
            <a:r>
              <a:rPr lang="ar-EG" sz="3200" b="1" dirty="0">
                <a:ln w="12700">
                  <a:solidFill>
                    <a:schemeClr val="accent3">
                      <a:lumMod val="50000"/>
                    </a:schemeClr>
                  </a:solidFill>
                  <a:prstDash val="solid"/>
                </a:ln>
                <a:solidFill>
                  <a:srgbClr val="C00000"/>
                </a:solidFill>
                <a:effectLst>
                  <a:innerShdw blurRad="177800">
                    <a:schemeClr val="accent3">
                      <a:lumMod val="50000"/>
                    </a:schemeClr>
                  </a:innerShdw>
                </a:effectLst>
              </a:rPr>
              <a:t>الخطوات القادمة </a:t>
            </a:r>
          </a:p>
          <a:p>
            <a:pPr marL="54423"/>
            <a:r>
              <a:rPr lang="ar-EG" sz="3200" b="1" dirty="0">
                <a:ln w="12700">
                  <a:solidFill>
                    <a:schemeClr val="accent3">
                      <a:lumMod val="50000"/>
                    </a:schemeClr>
                  </a:solidFill>
                  <a:prstDash val="solid"/>
                </a:ln>
                <a:solidFill>
                  <a:srgbClr val="669900"/>
                </a:solidFill>
                <a:effectLst>
                  <a:innerShdw blurRad="177800">
                    <a:schemeClr val="accent3">
                      <a:lumMod val="50000"/>
                    </a:schemeClr>
                  </a:innerShdw>
                </a:effectLst>
              </a:rPr>
              <a:t>للمرحلة الانتقالية الأولى (2021 – 2024)</a:t>
            </a:r>
          </a:p>
          <a:p>
            <a:pPr marL="54423"/>
            <a:r>
              <a:rPr lang="ar-EG" sz="3200" b="1" dirty="0">
                <a:ln w="12700">
                  <a:solidFill>
                    <a:schemeClr val="accent3">
                      <a:lumMod val="50000"/>
                    </a:schemeClr>
                  </a:solidFill>
                  <a:prstDash val="solid"/>
                </a:ln>
                <a:solidFill>
                  <a:srgbClr val="669900"/>
                </a:solidFill>
                <a:effectLst>
                  <a:innerShdw blurRad="177800">
                    <a:schemeClr val="accent3">
                      <a:lumMod val="50000"/>
                    </a:schemeClr>
                  </a:innerShdw>
                </a:effectLst>
              </a:rPr>
              <a:t> للسوق العربية المشتركة للكهرباء</a:t>
            </a:r>
          </a:p>
          <a:p>
            <a:pPr marL="54423"/>
            <a:endParaRPr lang="ar-EG" sz="2800" b="1" dirty="0">
              <a:ln w="12700">
                <a:solidFill>
                  <a:schemeClr val="accent3">
                    <a:lumMod val="50000"/>
                  </a:schemeClr>
                </a:solidFill>
                <a:prstDash val="solid"/>
              </a:ln>
              <a:solidFill>
                <a:srgbClr val="669900"/>
              </a:solidFill>
              <a:effectLst>
                <a:innerShdw blurRad="177800">
                  <a:schemeClr val="accent3">
                    <a:lumMod val="50000"/>
                  </a:schemeClr>
                </a:innerShdw>
              </a:effectLst>
            </a:endParaRPr>
          </a:p>
        </p:txBody>
      </p:sp>
      <p:grpSp>
        <p:nvGrpSpPr>
          <p:cNvPr id="8" name="Group 7">
            <a:extLst>
              <a:ext uri="{FF2B5EF4-FFF2-40B4-BE49-F238E27FC236}">
                <a16:creationId xmlns:a16="http://schemas.microsoft.com/office/drawing/2014/main" id="{0C5D2A28-6CB5-48A3-94D5-940999B1E6CD}"/>
              </a:ext>
            </a:extLst>
          </p:cNvPr>
          <p:cNvGrpSpPr/>
          <p:nvPr/>
        </p:nvGrpSpPr>
        <p:grpSpPr>
          <a:xfrm>
            <a:off x="1214846" y="1453164"/>
            <a:ext cx="9810205" cy="5182767"/>
            <a:chOff x="1149531" y="1711234"/>
            <a:chExt cx="9023531" cy="4859383"/>
          </a:xfrm>
        </p:grpSpPr>
        <p:graphicFrame>
          <p:nvGraphicFramePr>
            <p:cNvPr id="9" name="Diagram 8">
              <a:extLst>
                <a:ext uri="{FF2B5EF4-FFF2-40B4-BE49-F238E27FC236}">
                  <a16:creationId xmlns:a16="http://schemas.microsoft.com/office/drawing/2014/main" id="{EDA68B62-5B92-40FB-90D1-EBCA9BF9F41E}"/>
                </a:ext>
              </a:extLst>
            </p:cNvPr>
            <p:cNvGraphicFramePr/>
            <p:nvPr>
              <p:extLst>
                <p:ext uri="{D42A27DB-BD31-4B8C-83A1-F6EECF244321}">
                  <p14:modId xmlns:p14="http://schemas.microsoft.com/office/powerpoint/2010/main" val="2796109704"/>
                </p:ext>
              </p:extLst>
            </p:nvPr>
          </p:nvGraphicFramePr>
          <p:xfrm>
            <a:off x="1149531" y="1711234"/>
            <a:ext cx="9023531" cy="4859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4">
              <a:extLst>
                <a:ext uri="{FF2B5EF4-FFF2-40B4-BE49-F238E27FC236}">
                  <a16:creationId xmlns:a16="http://schemas.microsoft.com/office/drawing/2014/main" id="{5D564246-0613-441C-A9C9-BE699A517D15}"/>
                </a:ext>
              </a:extLst>
            </p:cNvPr>
            <p:cNvSpPr txBox="1"/>
            <p:nvPr/>
          </p:nvSpPr>
          <p:spPr>
            <a:xfrm>
              <a:off x="4803475" y="2481017"/>
              <a:ext cx="2238157" cy="1411715"/>
            </a:xfrm>
            <a:prstGeom prst="rect">
              <a:avLst/>
            </a:prstGeom>
            <a:noFill/>
            <a:ln>
              <a:noFill/>
            </a:ln>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171450" lvl="0" indent="-171450" algn="ctr" defTabSz="1244600" rtl="1">
                <a:lnSpc>
                  <a:spcPct val="90000"/>
                </a:lnSpc>
                <a:spcBef>
                  <a:spcPct val="0"/>
                </a:spcBef>
                <a:spcAft>
                  <a:spcPct val="35000"/>
                </a:spcAft>
                <a:buNone/>
              </a:pPr>
              <a:r>
                <a:rPr lang="ar-EG" altLang="ko-KR" sz="3200" b="1" kern="1200" noProof="0" dirty="0">
                  <a:ln w="22225">
                    <a:solidFill>
                      <a:schemeClr val="accent2"/>
                    </a:solidFill>
                    <a:prstDash val="solid"/>
                  </a:ln>
                  <a:solidFill>
                    <a:schemeClr val="accent2">
                      <a:lumMod val="40000"/>
                      <a:lumOff val="60000"/>
                    </a:schemeClr>
                  </a:solidFill>
                  <a:latin typeface="Arial"/>
                  <a:ea typeface="맑은 고딕" panose="020B0503020000020004" pitchFamily="34" charset="-127"/>
                  <a:cs typeface="Arial" pitchFamily="34" charset="0"/>
                </a:rPr>
                <a:t>2023</a:t>
              </a:r>
              <a:r>
                <a:rPr lang="ar-EG" altLang="ko-KR" sz="3200" b="1" kern="1200" noProof="0" dirty="0">
                  <a:solidFill>
                    <a:srgbClr val="FFFFFF"/>
                  </a:solidFill>
                  <a:latin typeface="Arial"/>
                  <a:ea typeface="맑은 고딕" panose="020B0503020000020004" pitchFamily="34" charset="-127"/>
                  <a:cs typeface="Arial" pitchFamily="34" charset="0"/>
                </a:rPr>
                <a:t> </a:t>
              </a:r>
              <a:r>
                <a:rPr lang="ar-EG" altLang="ko-KR" sz="3200" b="1" kern="1200" noProof="0" dirty="0">
                  <a:ln w="22225">
                    <a:solidFill>
                      <a:schemeClr val="accent2"/>
                    </a:solidFill>
                    <a:prstDash val="solid"/>
                  </a:ln>
                  <a:solidFill>
                    <a:schemeClr val="accent2">
                      <a:lumMod val="40000"/>
                      <a:lumOff val="60000"/>
                    </a:schemeClr>
                  </a:solidFill>
                  <a:latin typeface="Arial"/>
                  <a:ea typeface="맑은 고딕" panose="020B0503020000020004" pitchFamily="34" charset="-127"/>
                  <a:cs typeface="Arial" pitchFamily="34" charset="0"/>
                </a:rPr>
                <a:t>-</a:t>
              </a:r>
              <a:r>
                <a:rPr lang="ar-EG" altLang="ko-KR" sz="3200" b="1" kern="1200" noProof="0" dirty="0">
                  <a:solidFill>
                    <a:srgbClr val="FFFFFF"/>
                  </a:solidFill>
                  <a:latin typeface="Arial"/>
                  <a:ea typeface="맑은 고딕" panose="020B0503020000020004" pitchFamily="34" charset="-127"/>
                  <a:cs typeface="Arial" pitchFamily="34" charset="0"/>
                </a:rPr>
                <a:t> </a:t>
              </a:r>
              <a:r>
                <a:rPr lang="ar-EG" altLang="ko-KR" sz="3200" b="1" kern="1200" noProof="0" dirty="0">
                  <a:ln w="22225">
                    <a:solidFill>
                      <a:schemeClr val="accent2"/>
                    </a:solidFill>
                    <a:prstDash val="solid"/>
                  </a:ln>
                  <a:solidFill>
                    <a:schemeClr val="accent2">
                      <a:lumMod val="40000"/>
                      <a:lumOff val="60000"/>
                    </a:schemeClr>
                  </a:solidFill>
                  <a:latin typeface="Arial"/>
                  <a:ea typeface="맑은 고딕" panose="020B0503020000020004" pitchFamily="34" charset="-127"/>
                  <a:cs typeface="Arial" pitchFamily="34" charset="0"/>
                </a:rPr>
                <a:t>2024</a:t>
              </a:r>
              <a:endParaRPr lang="ko-KR" altLang="en-US" sz="2800" b="1" kern="1200" noProof="0" dirty="0">
                <a:solidFill>
                  <a:srgbClr val="FFFFFF"/>
                </a:solidFill>
                <a:latin typeface="Arial"/>
                <a:ea typeface="맑은 고딕" panose="020B0503020000020004" pitchFamily="34" charset="-127"/>
                <a:cs typeface="Arial" pitchFamily="34" charset="0"/>
              </a:endParaRPr>
            </a:p>
          </p:txBody>
        </p:sp>
      </p:grpSp>
    </p:spTree>
    <p:extLst>
      <p:ext uri="{BB962C8B-B14F-4D97-AF65-F5344CB8AC3E}">
        <p14:creationId xmlns:p14="http://schemas.microsoft.com/office/powerpoint/2010/main" val="83095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37568E0-D92C-4C1E-B49B-6EB496106F33}"/>
              </a:ext>
            </a:extLst>
          </p:cNvPr>
          <p:cNvGrpSpPr/>
          <p:nvPr/>
        </p:nvGrpSpPr>
        <p:grpSpPr>
          <a:xfrm>
            <a:off x="237123" y="1553115"/>
            <a:ext cx="9025244" cy="4626322"/>
            <a:chOff x="1478730" y="1931254"/>
            <a:chExt cx="7644328" cy="3715330"/>
          </a:xfrm>
        </p:grpSpPr>
        <p:pic>
          <p:nvPicPr>
            <p:cNvPr id="8" name="Picture 7">
              <a:extLst>
                <a:ext uri="{FF2B5EF4-FFF2-40B4-BE49-F238E27FC236}">
                  <a16:creationId xmlns:a16="http://schemas.microsoft.com/office/drawing/2014/main" id="{3DFD55A9-023D-4FC0-9AF3-C72A8262A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730" y="1931254"/>
              <a:ext cx="7453385" cy="3715330"/>
            </a:xfrm>
            <a:prstGeom prst="rect">
              <a:avLst/>
            </a:prstGeom>
          </p:spPr>
        </p:pic>
        <p:sp>
          <p:nvSpPr>
            <p:cNvPr id="9" name="Oval 8">
              <a:extLst>
                <a:ext uri="{FF2B5EF4-FFF2-40B4-BE49-F238E27FC236}">
                  <a16:creationId xmlns:a16="http://schemas.microsoft.com/office/drawing/2014/main" id="{CE2AB7A4-B420-4DA0-AF0C-D76460A35BC8}"/>
                </a:ext>
              </a:extLst>
            </p:cNvPr>
            <p:cNvSpPr/>
            <p:nvPr/>
          </p:nvSpPr>
          <p:spPr>
            <a:xfrm>
              <a:off x="8456361" y="4828910"/>
              <a:ext cx="526687" cy="351116"/>
            </a:xfrm>
            <a:prstGeom prst="ellipse">
              <a:avLst/>
            </a:prstGeom>
            <a:solidFill>
              <a:sysClr val="window" lastClr="FFFFFF"/>
            </a:solidFill>
            <a:ln w="12700" cap="flat" cmpd="sng" algn="ctr">
              <a:solidFill>
                <a:srgbClr val="C00000"/>
              </a:solidFill>
              <a:prstDash val="lgDash"/>
              <a:miter lim="800000"/>
            </a:ln>
            <a:effectLst/>
          </p:spPr>
          <p:txBody>
            <a:bodyPr rtlCol="0" anchor="ctr"/>
            <a:lstStyle/>
            <a:p>
              <a:pPr algn="ctr" defTabSz="685800" rtl="1">
                <a:defRPr/>
              </a:pPr>
              <a:r>
                <a:rPr lang="en-US" sz="2000" b="1" kern="0" dirty="0">
                  <a:solidFill>
                    <a:srgbClr val="4472C4">
                      <a:lumMod val="50000"/>
                    </a:srgbClr>
                  </a:solidFill>
                  <a:latin typeface="Sakkal Majalla" panose="02000000000000000000" pitchFamily="2" charset="-78"/>
                  <a:cs typeface="Sakkal Majalla" panose="02000000000000000000" pitchFamily="2" charset="-78"/>
                </a:rPr>
                <a:t>56</a:t>
              </a:r>
              <a:endParaRPr lang="en-US" sz="750" b="1" kern="0" dirty="0">
                <a:solidFill>
                  <a:srgbClr val="4472C4">
                    <a:lumMod val="50000"/>
                  </a:srgbClr>
                </a:solidFill>
                <a:latin typeface="Sakkal Majalla" panose="02000000000000000000" pitchFamily="2" charset="-78"/>
                <a:cs typeface="Sakkal Majalla" panose="02000000000000000000" pitchFamily="2" charset="-78"/>
              </a:endParaRPr>
            </a:p>
          </p:txBody>
        </p:sp>
        <p:sp>
          <p:nvSpPr>
            <p:cNvPr id="10" name="Oval 9">
              <a:extLst>
                <a:ext uri="{FF2B5EF4-FFF2-40B4-BE49-F238E27FC236}">
                  <a16:creationId xmlns:a16="http://schemas.microsoft.com/office/drawing/2014/main" id="{5E5E5162-0C50-4C00-91BF-F51449165AAC}"/>
                </a:ext>
              </a:extLst>
            </p:cNvPr>
            <p:cNvSpPr/>
            <p:nvPr/>
          </p:nvSpPr>
          <p:spPr>
            <a:xfrm>
              <a:off x="8469305" y="5296794"/>
              <a:ext cx="526686" cy="345086"/>
            </a:xfrm>
            <a:prstGeom prst="ellipse">
              <a:avLst/>
            </a:prstGeom>
            <a:solidFill>
              <a:sysClr val="window" lastClr="FFFFFF"/>
            </a:solidFill>
            <a:ln w="12700" cap="flat" cmpd="sng" algn="ctr">
              <a:solidFill>
                <a:srgbClr val="0070C0"/>
              </a:solidFill>
              <a:prstDash val="lgDash"/>
              <a:miter lim="800000"/>
            </a:ln>
            <a:effectLst/>
          </p:spPr>
          <p:txBody>
            <a:bodyPr rtlCol="0" anchor="ctr"/>
            <a:lstStyle/>
            <a:p>
              <a:pPr algn="ctr" defTabSz="685800" rtl="1">
                <a:defRPr/>
              </a:pPr>
              <a:r>
                <a:rPr lang="en-US" sz="2000" b="1" kern="0" dirty="0">
                  <a:solidFill>
                    <a:srgbClr val="4472C4">
                      <a:lumMod val="50000"/>
                    </a:srgbClr>
                  </a:solidFill>
                  <a:latin typeface="Sakkal Majalla" panose="02000000000000000000" pitchFamily="2" charset="-78"/>
                  <a:cs typeface="Sakkal Majalla" panose="02000000000000000000" pitchFamily="2" charset="-78"/>
                </a:rPr>
                <a:t>10</a:t>
              </a:r>
              <a:endParaRPr lang="en-US" sz="750" b="1" kern="0" dirty="0">
                <a:solidFill>
                  <a:srgbClr val="4472C4">
                    <a:lumMod val="50000"/>
                  </a:srgbClr>
                </a:solidFill>
                <a:latin typeface="Sakkal Majalla" panose="02000000000000000000" pitchFamily="2" charset="-78"/>
                <a:cs typeface="Sakkal Majalla" panose="02000000000000000000" pitchFamily="2" charset="-78"/>
              </a:endParaRPr>
            </a:p>
          </p:txBody>
        </p:sp>
        <p:cxnSp>
          <p:nvCxnSpPr>
            <p:cNvPr id="11" name="Straight Arrow Connector 10">
              <a:extLst>
                <a:ext uri="{FF2B5EF4-FFF2-40B4-BE49-F238E27FC236}">
                  <a16:creationId xmlns:a16="http://schemas.microsoft.com/office/drawing/2014/main" id="{8B41979F-6691-4A88-8725-2ED480F84C3F}"/>
                </a:ext>
              </a:extLst>
            </p:cNvPr>
            <p:cNvCxnSpPr>
              <a:cxnSpLocks/>
              <a:endCxn id="10" idx="2"/>
            </p:cNvCxnSpPr>
            <p:nvPr/>
          </p:nvCxnSpPr>
          <p:spPr>
            <a:xfrm>
              <a:off x="2952717" y="5438283"/>
              <a:ext cx="5516588" cy="31054"/>
            </a:xfrm>
            <a:prstGeom prst="straightConnector1">
              <a:avLst/>
            </a:prstGeom>
            <a:noFill/>
            <a:ln w="19050" cap="flat" cmpd="sng" algn="ctr">
              <a:solidFill>
                <a:srgbClr val="0070C0"/>
              </a:solidFill>
              <a:prstDash val="solid"/>
              <a:miter lim="800000"/>
              <a:tailEnd type="arrow"/>
            </a:ln>
            <a:effectLst/>
          </p:spPr>
        </p:cxnSp>
        <p:cxnSp>
          <p:nvCxnSpPr>
            <p:cNvPr id="12" name="Straight Connector 11">
              <a:extLst>
                <a:ext uri="{FF2B5EF4-FFF2-40B4-BE49-F238E27FC236}">
                  <a16:creationId xmlns:a16="http://schemas.microsoft.com/office/drawing/2014/main" id="{60E9E294-F8A7-44C7-9F53-A59270E5C1D0}"/>
                </a:ext>
              </a:extLst>
            </p:cNvPr>
            <p:cNvCxnSpPr>
              <a:cxnSpLocks/>
            </p:cNvCxnSpPr>
            <p:nvPr/>
          </p:nvCxnSpPr>
          <p:spPr>
            <a:xfrm>
              <a:off x="2950388" y="3887723"/>
              <a:ext cx="0" cy="1550561"/>
            </a:xfrm>
            <a:prstGeom prst="line">
              <a:avLst/>
            </a:prstGeom>
            <a:noFill/>
            <a:ln w="19050" cap="flat" cmpd="sng" algn="ctr">
              <a:solidFill>
                <a:srgbClr val="0070C0"/>
              </a:solidFill>
              <a:prstDash val="solid"/>
              <a:miter lim="800000"/>
            </a:ln>
            <a:effectLst/>
          </p:spPr>
        </p:cxnSp>
        <p:cxnSp>
          <p:nvCxnSpPr>
            <p:cNvPr id="13" name="Straight Arrow Connector 12">
              <a:extLst>
                <a:ext uri="{FF2B5EF4-FFF2-40B4-BE49-F238E27FC236}">
                  <a16:creationId xmlns:a16="http://schemas.microsoft.com/office/drawing/2014/main" id="{6F229053-33F8-4713-828F-086A205CD106}"/>
                </a:ext>
              </a:extLst>
            </p:cNvPr>
            <p:cNvCxnSpPr/>
            <p:nvPr/>
          </p:nvCxnSpPr>
          <p:spPr>
            <a:xfrm flipV="1">
              <a:off x="5444208" y="5007633"/>
              <a:ext cx="3017520" cy="0"/>
            </a:xfrm>
            <a:prstGeom prst="straightConnector1">
              <a:avLst/>
            </a:prstGeom>
            <a:noFill/>
            <a:ln w="22225" cap="flat" cmpd="sng" algn="ctr">
              <a:solidFill>
                <a:srgbClr val="C00000"/>
              </a:solidFill>
              <a:prstDash val="solid"/>
              <a:miter lim="800000"/>
              <a:tailEnd type="arrow"/>
            </a:ln>
            <a:effectLst/>
          </p:spPr>
        </p:cxnSp>
        <p:sp>
          <p:nvSpPr>
            <p:cNvPr id="14" name="Oval 13">
              <a:extLst>
                <a:ext uri="{FF2B5EF4-FFF2-40B4-BE49-F238E27FC236}">
                  <a16:creationId xmlns:a16="http://schemas.microsoft.com/office/drawing/2014/main" id="{78EAD445-AD09-4E22-BA67-D7E682F32887}"/>
                </a:ext>
              </a:extLst>
            </p:cNvPr>
            <p:cNvSpPr/>
            <p:nvPr/>
          </p:nvSpPr>
          <p:spPr>
            <a:xfrm>
              <a:off x="8438485" y="4277515"/>
              <a:ext cx="562438" cy="351116"/>
            </a:xfrm>
            <a:prstGeom prst="ellipse">
              <a:avLst/>
            </a:prstGeom>
            <a:solidFill>
              <a:sysClr val="window" lastClr="FFFFFF"/>
            </a:solidFill>
            <a:ln w="12700" cap="flat" cmpd="sng" algn="ctr">
              <a:solidFill>
                <a:srgbClr val="A5A5A5">
                  <a:lumMod val="50000"/>
                </a:srgbClr>
              </a:solidFill>
              <a:prstDash val="lgDash"/>
              <a:miter lim="800000"/>
            </a:ln>
            <a:effectLst/>
          </p:spPr>
          <p:txBody>
            <a:bodyPr rtlCol="0" anchor="ctr"/>
            <a:lstStyle/>
            <a:p>
              <a:pPr algn="ctr" defTabSz="685800" rtl="1">
                <a:defRPr/>
              </a:pPr>
              <a:r>
                <a:rPr lang="en-US" sz="2000" b="1" kern="0" dirty="0">
                  <a:solidFill>
                    <a:srgbClr val="4472C4">
                      <a:lumMod val="50000"/>
                    </a:srgbClr>
                  </a:solidFill>
                  <a:latin typeface="Sakkal Majalla" panose="02000000000000000000" pitchFamily="2" charset="-78"/>
                  <a:cs typeface="Sakkal Majalla" panose="02000000000000000000" pitchFamily="2" charset="-78"/>
                </a:rPr>
                <a:t>83</a:t>
              </a:r>
              <a:endParaRPr lang="en-US" sz="1350" b="1" kern="0" dirty="0">
                <a:solidFill>
                  <a:srgbClr val="4472C4">
                    <a:lumMod val="50000"/>
                  </a:srgbClr>
                </a:solidFill>
                <a:latin typeface="Sakkal Majalla" panose="02000000000000000000" pitchFamily="2" charset="-78"/>
                <a:cs typeface="Sakkal Majalla" panose="02000000000000000000" pitchFamily="2" charset="-78"/>
              </a:endParaRPr>
            </a:p>
          </p:txBody>
        </p:sp>
        <p:cxnSp>
          <p:nvCxnSpPr>
            <p:cNvPr id="15" name="Straight Arrow Connector 14">
              <a:extLst>
                <a:ext uri="{FF2B5EF4-FFF2-40B4-BE49-F238E27FC236}">
                  <a16:creationId xmlns:a16="http://schemas.microsoft.com/office/drawing/2014/main" id="{AF7E4F55-4507-41BC-B08D-CDD116801E62}"/>
                </a:ext>
              </a:extLst>
            </p:cNvPr>
            <p:cNvCxnSpPr/>
            <p:nvPr/>
          </p:nvCxnSpPr>
          <p:spPr>
            <a:xfrm>
              <a:off x="7291956" y="4452960"/>
              <a:ext cx="1165860" cy="0"/>
            </a:xfrm>
            <a:prstGeom prst="straightConnector1">
              <a:avLst/>
            </a:prstGeom>
            <a:noFill/>
            <a:ln w="22225" cap="flat" cmpd="sng" algn="ctr">
              <a:solidFill>
                <a:srgbClr val="FFC000"/>
              </a:solidFill>
              <a:prstDash val="solid"/>
              <a:miter lim="800000"/>
              <a:tailEnd type="arrow"/>
            </a:ln>
            <a:effectLst/>
          </p:spPr>
        </p:cxnSp>
        <p:cxnSp>
          <p:nvCxnSpPr>
            <p:cNvPr id="16" name="Straight Connector 15">
              <a:extLst>
                <a:ext uri="{FF2B5EF4-FFF2-40B4-BE49-F238E27FC236}">
                  <a16:creationId xmlns:a16="http://schemas.microsoft.com/office/drawing/2014/main" id="{289CFF90-E702-4534-A5FC-90759A19892C}"/>
                </a:ext>
              </a:extLst>
            </p:cNvPr>
            <p:cNvCxnSpPr/>
            <p:nvPr/>
          </p:nvCxnSpPr>
          <p:spPr>
            <a:xfrm>
              <a:off x="7291952" y="3892834"/>
              <a:ext cx="0" cy="560126"/>
            </a:xfrm>
            <a:prstGeom prst="line">
              <a:avLst/>
            </a:prstGeom>
            <a:noFill/>
            <a:ln w="22225" cap="flat" cmpd="sng" algn="ctr">
              <a:solidFill>
                <a:srgbClr val="FFC000"/>
              </a:solidFill>
              <a:prstDash val="solid"/>
              <a:miter lim="800000"/>
            </a:ln>
            <a:effectLst/>
          </p:spPr>
        </p:cxnSp>
        <p:sp>
          <p:nvSpPr>
            <p:cNvPr id="17" name="Oval 16">
              <a:extLst>
                <a:ext uri="{FF2B5EF4-FFF2-40B4-BE49-F238E27FC236}">
                  <a16:creationId xmlns:a16="http://schemas.microsoft.com/office/drawing/2014/main" id="{53866873-0F92-4B8C-B90E-EDAA1BEC0AD7}"/>
                </a:ext>
              </a:extLst>
            </p:cNvPr>
            <p:cNvSpPr/>
            <p:nvPr/>
          </p:nvSpPr>
          <p:spPr>
            <a:xfrm>
              <a:off x="8429130" y="3751826"/>
              <a:ext cx="650257" cy="350017"/>
            </a:xfrm>
            <a:prstGeom prst="ellipse">
              <a:avLst/>
            </a:prstGeom>
            <a:solidFill>
              <a:sysClr val="window" lastClr="FFFFFF"/>
            </a:solidFill>
            <a:ln w="12700" cap="flat" cmpd="sng" algn="ctr">
              <a:solidFill>
                <a:sysClr val="window" lastClr="FFFFFF">
                  <a:lumMod val="50000"/>
                </a:sysClr>
              </a:solidFill>
              <a:prstDash val="lgDash"/>
              <a:miter lim="800000"/>
            </a:ln>
            <a:effectLst/>
          </p:spPr>
          <p:txBody>
            <a:bodyPr rtlCol="0" anchor="ctr"/>
            <a:lstStyle/>
            <a:p>
              <a:pPr algn="ctr" defTabSz="685800" rtl="1">
                <a:defRPr/>
              </a:pPr>
              <a:r>
                <a:rPr lang="en-US" sz="2000" b="1" kern="0" dirty="0">
                  <a:solidFill>
                    <a:srgbClr val="4472C4">
                      <a:lumMod val="50000"/>
                    </a:srgbClr>
                  </a:solidFill>
                  <a:latin typeface="Sakkal Majalla" panose="02000000000000000000" pitchFamily="2" charset="-78"/>
                  <a:cs typeface="Sakkal Majalla" panose="02000000000000000000" pitchFamily="2" charset="-78"/>
                </a:rPr>
                <a:t>110</a:t>
              </a:r>
              <a:endParaRPr lang="en-US" sz="900" b="1" kern="0" dirty="0">
                <a:solidFill>
                  <a:srgbClr val="4472C4">
                    <a:lumMod val="50000"/>
                  </a:srgbClr>
                </a:solidFill>
                <a:latin typeface="Sakkal Majalla" panose="02000000000000000000" pitchFamily="2" charset="-78"/>
                <a:cs typeface="Sakkal Majalla" panose="02000000000000000000" pitchFamily="2" charset="-78"/>
              </a:endParaRPr>
            </a:p>
          </p:txBody>
        </p:sp>
        <p:cxnSp>
          <p:nvCxnSpPr>
            <p:cNvPr id="18" name="Straight Arrow Connector 17">
              <a:extLst>
                <a:ext uri="{FF2B5EF4-FFF2-40B4-BE49-F238E27FC236}">
                  <a16:creationId xmlns:a16="http://schemas.microsoft.com/office/drawing/2014/main" id="{020DAD33-9804-4C94-9D00-0E89D10E1BFD}"/>
                </a:ext>
              </a:extLst>
            </p:cNvPr>
            <p:cNvCxnSpPr/>
            <p:nvPr/>
          </p:nvCxnSpPr>
          <p:spPr>
            <a:xfrm>
              <a:off x="3634250" y="3943772"/>
              <a:ext cx="4594860" cy="0"/>
            </a:xfrm>
            <a:prstGeom prst="straightConnector1">
              <a:avLst/>
            </a:prstGeom>
            <a:noFill/>
            <a:ln w="19050" cap="flat" cmpd="sng" algn="ctr">
              <a:solidFill>
                <a:sysClr val="window" lastClr="FFFFFF">
                  <a:lumMod val="50000"/>
                </a:sysClr>
              </a:solidFill>
              <a:prstDash val="solid"/>
              <a:miter lim="800000"/>
              <a:tailEnd type="arrow"/>
            </a:ln>
            <a:effectLst/>
          </p:spPr>
        </p:cxnSp>
        <p:cxnSp>
          <p:nvCxnSpPr>
            <p:cNvPr id="19" name="Straight Connector 18">
              <a:extLst>
                <a:ext uri="{FF2B5EF4-FFF2-40B4-BE49-F238E27FC236}">
                  <a16:creationId xmlns:a16="http://schemas.microsoft.com/office/drawing/2014/main" id="{AD421670-B52D-4F6E-8628-049D5C07BFD0}"/>
                </a:ext>
              </a:extLst>
            </p:cNvPr>
            <p:cNvCxnSpPr>
              <a:cxnSpLocks/>
            </p:cNvCxnSpPr>
            <p:nvPr/>
          </p:nvCxnSpPr>
          <p:spPr>
            <a:xfrm>
              <a:off x="3643712" y="2794476"/>
              <a:ext cx="0" cy="1138967"/>
            </a:xfrm>
            <a:prstGeom prst="line">
              <a:avLst/>
            </a:prstGeom>
            <a:noFill/>
            <a:ln w="19050" cap="flat" cmpd="sng" algn="ctr">
              <a:solidFill>
                <a:sysClr val="window" lastClr="FFFFFF">
                  <a:lumMod val="50000"/>
                </a:sysClr>
              </a:solidFill>
              <a:prstDash val="solid"/>
              <a:miter lim="800000"/>
            </a:ln>
            <a:effectLst/>
          </p:spPr>
        </p:cxnSp>
        <p:sp>
          <p:nvSpPr>
            <p:cNvPr id="20" name="Oval 19">
              <a:extLst>
                <a:ext uri="{FF2B5EF4-FFF2-40B4-BE49-F238E27FC236}">
                  <a16:creationId xmlns:a16="http://schemas.microsoft.com/office/drawing/2014/main" id="{07A3C125-BDAC-4F48-85F1-D52BB6F7D8A0}"/>
                </a:ext>
              </a:extLst>
            </p:cNvPr>
            <p:cNvSpPr/>
            <p:nvPr/>
          </p:nvSpPr>
          <p:spPr>
            <a:xfrm>
              <a:off x="8413356" y="3184157"/>
              <a:ext cx="666031" cy="320956"/>
            </a:xfrm>
            <a:prstGeom prst="ellipse">
              <a:avLst/>
            </a:prstGeom>
            <a:solidFill>
              <a:sysClr val="window" lastClr="FFFFFF"/>
            </a:solidFill>
            <a:ln w="12700" cap="flat" cmpd="sng" algn="ctr">
              <a:solidFill>
                <a:srgbClr val="ED7D31">
                  <a:lumMod val="60000"/>
                  <a:lumOff val="40000"/>
                </a:srgbClr>
              </a:solidFill>
              <a:prstDash val="lgDash"/>
              <a:miter lim="800000"/>
            </a:ln>
            <a:effectLst/>
          </p:spPr>
          <p:txBody>
            <a:bodyPr rtlCol="0" anchor="ctr"/>
            <a:lstStyle/>
            <a:p>
              <a:pPr algn="ctr" defTabSz="685800" rtl="1">
                <a:defRPr/>
              </a:pPr>
              <a:r>
                <a:rPr lang="en-US" sz="2000" b="1" kern="0" dirty="0">
                  <a:solidFill>
                    <a:srgbClr val="4472C4">
                      <a:lumMod val="50000"/>
                    </a:srgbClr>
                  </a:solidFill>
                  <a:latin typeface="Sakkal Majalla" panose="02000000000000000000" pitchFamily="2" charset="-78"/>
                  <a:cs typeface="Sakkal Majalla" panose="02000000000000000000" pitchFamily="2" charset="-78"/>
                </a:rPr>
                <a:t>130</a:t>
              </a:r>
              <a:endParaRPr lang="en-US" sz="900" b="1" kern="0" dirty="0">
                <a:solidFill>
                  <a:srgbClr val="4472C4">
                    <a:lumMod val="50000"/>
                  </a:srgbClr>
                </a:solidFill>
                <a:latin typeface="Sakkal Majalla" panose="02000000000000000000" pitchFamily="2" charset="-78"/>
                <a:cs typeface="Sakkal Majalla" panose="02000000000000000000" pitchFamily="2" charset="-78"/>
              </a:endParaRPr>
            </a:p>
          </p:txBody>
        </p:sp>
        <p:cxnSp>
          <p:nvCxnSpPr>
            <p:cNvPr id="21" name="Straight Arrow Connector 20">
              <a:extLst>
                <a:ext uri="{FF2B5EF4-FFF2-40B4-BE49-F238E27FC236}">
                  <a16:creationId xmlns:a16="http://schemas.microsoft.com/office/drawing/2014/main" id="{D3AC7C26-9966-417E-BB19-512E8DDDFC55}"/>
                </a:ext>
              </a:extLst>
            </p:cNvPr>
            <p:cNvCxnSpPr/>
            <p:nvPr/>
          </p:nvCxnSpPr>
          <p:spPr>
            <a:xfrm>
              <a:off x="6557618" y="3359224"/>
              <a:ext cx="1851660" cy="0"/>
            </a:xfrm>
            <a:prstGeom prst="straightConnector1">
              <a:avLst/>
            </a:prstGeom>
            <a:noFill/>
            <a:ln w="22225" cap="flat" cmpd="sng" algn="ctr">
              <a:solidFill>
                <a:srgbClr val="ED7D31">
                  <a:lumMod val="60000"/>
                  <a:lumOff val="40000"/>
                </a:srgbClr>
              </a:solidFill>
              <a:prstDash val="solid"/>
              <a:miter lim="800000"/>
              <a:tailEnd type="arrow"/>
            </a:ln>
            <a:effectLst/>
          </p:spPr>
        </p:cxnSp>
        <p:cxnSp>
          <p:nvCxnSpPr>
            <p:cNvPr id="22" name="Straight Connector 21">
              <a:extLst>
                <a:ext uri="{FF2B5EF4-FFF2-40B4-BE49-F238E27FC236}">
                  <a16:creationId xmlns:a16="http://schemas.microsoft.com/office/drawing/2014/main" id="{87E0EAD6-703C-434B-B1AD-85ACDCB45A0C}"/>
                </a:ext>
              </a:extLst>
            </p:cNvPr>
            <p:cNvCxnSpPr/>
            <p:nvPr/>
          </p:nvCxnSpPr>
          <p:spPr>
            <a:xfrm>
              <a:off x="6558726" y="3351604"/>
              <a:ext cx="0" cy="1405890"/>
            </a:xfrm>
            <a:prstGeom prst="line">
              <a:avLst/>
            </a:prstGeom>
            <a:noFill/>
            <a:ln w="22225" cap="flat" cmpd="sng" algn="ctr">
              <a:solidFill>
                <a:srgbClr val="ED7D31">
                  <a:lumMod val="60000"/>
                  <a:lumOff val="40000"/>
                </a:srgbClr>
              </a:solidFill>
              <a:prstDash val="solid"/>
              <a:miter lim="800000"/>
            </a:ln>
            <a:effectLst/>
          </p:spPr>
        </p:cxnSp>
        <p:cxnSp>
          <p:nvCxnSpPr>
            <p:cNvPr id="23" name="Straight Connector 22">
              <a:extLst>
                <a:ext uri="{FF2B5EF4-FFF2-40B4-BE49-F238E27FC236}">
                  <a16:creationId xmlns:a16="http://schemas.microsoft.com/office/drawing/2014/main" id="{94B47266-36E8-48F6-9F89-62B5B04E3D7B}"/>
                </a:ext>
              </a:extLst>
            </p:cNvPr>
            <p:cNvCxnSpPr/>
            <p:nvPr/>
          </p:nvCxnSpPr>
          <p:spPr>
            <a:xfrm flipH="1" flipV="1">
              <a:off x="3911029" y="4760294"/>
              <a:ext cx="2647188" cy="0"/>
            </a:xfrm>
            <a:prstGeom prst="line">
              <a:avLst/>
            </a:prstGeom>
            <a:noFill/>
            <a:ln w="22225" cap="flat" cmpd="sng" algn="ctr">
              <a:solidFill>
                <a:srgbClr val="ED7D31">
                  <a:lumMod val="60000"/>
                  <a:lumOff val="40000"/>
                </a:srgbClr>
              </a:solidFill>
              <a:prstDash val="solid"/>
              <a:miter lim="800000"/>
            </a:ln>
            <a:effectLst/>
          </p:spPr>
        </p:cxnSp>
        <p:sp>
          <p:nvSpPr>
            <p:cNvPr id="24" name="Oval 23">
              <a:extLst>
                <a:ext uri="{FF2B5EF4-FFF2-40B4-BE49-F238E27FC236}">
                  <a16:creationId xmlns:a16="http://schemas.microsoft.com/office/drawing/2014/main" id="{81AD0509-4E17-4A34-B4F3-44D27176EC5E}"/>
                </a:ext>
              </a:extLst>
            </p:cNvPr>
            <p:cNvSpPr/>
            <p:nvPr/>
          </p:nvSpPr>
          <p:spPr>
            <a:xfrm>
              <a:off x="8413355" y="2723347"/>
              <a:ext cx="666029" cy="377612"/>
            </a:xfrm>
            <a:prstGeom prst="ellipse">
              <a:avLst/>
            </a:prstGeom>
            <a:solidFill>
              <a:srgbClr val="70AD47">
                <a:lumMod val="75000"/>
              </a:srgbClr>
            </a:solidFill>
            <a:ln w="12700" cap="flat" cmpd="sng" algn="ctr">
              <a:solidFill>
                <a:srgbClr val="5B9BD5">
                  <a:lumMod val="60000"/>
                  <a:lumOff val="40000"/>
                </a:srgbClr>
              </a:solidFill>
              <a:prstDash val="solid"/>
              <a:miter lim="800000"/>
            </a:ln>
            <a:effectLst/>
          </p:spPr>
          <p:txBody>
            <a:bodyPr rtlCol="0" anchor="ctr"/>
            <a:lstStyle/>
            <a:p>
              <a:pPr algn="ctr" defTabSz="685800" rtl="1">
                <a:defRPr/>
              </a:pPr>
              <a:r>
                <a:rPr lang="ar-EG" sz="2000" b="1" kern="0" dirty="0">
                  <a:solidFill>
                    <a:prstClr val="white"/>
                  </a:solidFill>
                  <a:latin typeface="Sakkal Majalla" panose="02000000000000000000" pitchFamily="2" charset="-78"/>
                  <a:cs typeface="Sakkal Majalla" panose="02000000000000000000" pitchFamily="2" charset="-78"/>
                </a:rPr>
                <a:t>300</a:t>
              </a:r>
              <a:endParaRPr lang="en-US" sz="1350" b="1" kern="0" dirty="0">
                <a:solidFill>
                  <a:prstClr val="white"/>
                </a:solidFill>
                <a:latin typeface="Sakkal Majalla" panose="02000000000000000000" pitchFamily="2" charset="-78"/>
                <a:cs typeface="Sakkal Majalla" panose="02000000000000000000" pitchFamily="2" charset="-78"/>
              </a:endParaRPr>
            </a:p>
          </p:txBody>
        </p:sp>
        <p:cxnSp>
          <p:nvCxnSpPr>
            <p:cNvPr id="25" name="Straight Arrow Connector 24">
              <a:extLst>
                <a:ext uri="{FF2B5EF4-FFF2-40B4-BE49-F238E27FC236}">
                  <a16:creationId xmlns:a16="http://schemas.microsoft.com/office/drawing/2014/main" id="{7A231611-75BE-41A5-8DFA-D7D4A2AF4F2D}"/>
                </a:ext>
              </a:extLst>
            </p:cNvPr>
            <p:cNvCxnSpPr/>
            <p:nvPr/>
          </p:nvCxnSpPr>
          <p:spPr>
            <a:xfrm flipV="1">
              <a:off x="6052602" y="2928256"/>
              <a:ext cx="2359421" cy="0"/>
            </a:xfrm>
            <a:prstGeom prst="straightConnector1">
              <a:avLst/>
            </a:prstGeom>
            <a:noFill/>
            <a:ln w="22225" cap="flat" cmpd="sng" algn="ctr">
              <a:solidFill>
                <a:srgbClr val="70AD47">
                  <a:lumMod val="75000"/>
                </a:srgbClr>
              </a:solidFill>
              <a:prstDash val="solid"/>
              <a:miter lim="800000"/>
              <a:tailEnd type="arrow"/>
            </a:ln>
            <a:effectLst/>
          </p:spPr>
        </p:cxnSp>
        <p:sp>
          <p:nvSpPr>
            <p:cNvPr id="26" name="Oval 25">
              <a:extLst>
                <a:ext uri="{FF2B5EF4-FFF2-40B4-BE49-F238E27FC236}">
                  <a16:creationId xmlns:a16="http://schemas.microsoft.com/office/drawing/2014/main" id="{53D45D01-4F76-4914-8FC3-D8EFB91201A7}"/>
                </a:ext>
              </a:extLst>
            </p:cNvPr>
            <p:cNvSpPr/>
            <p:nvPr/>
          </p:nvSpPr>
          <p:spPr>
            <a:xfrm>
              <a:off x="8327630" y="2235431"/>
              <a:ext cx="795428" cy="327032"/>
            </a:xfrm>
            <a:prstGeom prst="ellipse">
              <a:avLst/>
            </a:prstGeom>
            <a:solidFill>
              <a:sysClr val="window" lastClr="FFFFFF"/>
            </a:solidFill>
            <a:ln w="12700" cap="flat" cmpd="sng" algn="ctr">
              <a:solidFill>
                <a:srgbClr val="44546A">
                  <a:lumMod val="75000"/>
                </a:srgbClr>
              </a:solidFill>
              <a:prstDash val="lgDash"/>
              <a:miter lim="800000"/>
            </a:ln>
            <a:effectLst/>
          </p:spPr>
          <p:txBody>
            <a:bodyPr rtlCol="0" anchor="ctr"/>
            <a:lstStyle/>
            <a:p>
              <a:pPr algn="ctr" defTabSz="685800" rtl="1">
                <a:defRPr/>
              </a:pPr>
              <a:r>
                <a:rPr lang="en-US" sz="2000" b="1" kern="0" dirty="0">
                  <a:solidFill>
                    <a:srgbClr val="4472C4">
                      <a:lumMod val="50000"/>
                    </a:srgbClr>
                  </a:solidFill>
                  <a:latin typeface="Sakkal Majalla" panose="02000000000000000000" pitchFamily="2" charset="-78"/>
                  <a:cs typeface="Sakkal Majalla" panose="02000000000000000000" pitchFamily="2" charset="-78"/>
                </a:rPr>
                <a:t>1,030</a:t>
              </a:r>
              <a:endParaRPr lang="en-US" sz="825" b="1" kern="0" dirty="0">
                <a:solidFill>
                  <a:srgbClr val="4472C4">
                    <a:lumMod val="50000"/>
                  </a:srgbClr>
                </a:solidFill>
                <a:latin typeface="Sakkal Majalla" panose="02000000000000000000" pitchFamily="2" charset="-78"/>
                <a:cs typeface="Sakkal Majalla" panose="02000000000000000000" pitchFamily="2" charset="-78"/>
              </a:endParaRPr>
            </a:p>
          </p:txBody>
        </p:sp>
        <p:cxnSp>
          <p:nvCxnSpPr>
            <p:cNvPr id="27" name="Straight Arrow Connector 26">
              <a:extLst>
                <a:ext uri="{FF2B5EF4-FFF2-40B4-BE49-F238E27FC236}">
                  <a16:creationId xmlns:a16="http://schemas.microsoft.com/office/drawing/2014/main" id="{D500B29B-D467-430E-AB1E-EF5601E06C9B}"/>
                </a:ext>
              </a:extLst>
            </p:cNvPr>
            <p:cNvCxnSpPr/>
            <p:nvPr/>
          </p:nvCxnSpPr>
          <p:spPr>
            <a:xfrm flipV="1">
              <a:off x="5523135" y="2443870"/>
              <a:ext cx="2817628" cy="1524"/>
            </a:xfrm>
            <a:prstGeom prst="straightConnector1">
              <a:avLst/>
            </a:prstGeom>
            <a:noFill/>
            <a:ln w="12700" cap="flat" cmpd="sng" algn="ctr">
              <a:solidFill>
                <a:srgbClr val="002060"/>
              </a:solidFill>
              <a:prstDash val="solid"/>
              <a:miter lim="800000"/>
              <a:tailEnd type="arrow"/>
            </a:ln>
            <a:effectLst/>
          </p:spPr>
        </p:cxnSp>
        <p:cxnSp>
          <p:nvCxnSpPr>
            <p:cNvPr id="28" name="Straight Connector 27">
              <a:extLst>
                <a:ext uri="{FF2B5EF4-FFF2-40B4-BE49-F238E27FC236}">
                  <a16:creationId xmlns:a16="http://schemas.microsoft.com/office/drawing/2014/main" id="{268D2A34-1E23-40DD-BD29-E41EB5FD85AE}"/>
                </a:ext>
              </a:extLst>
            </p:cNvPr>
            <p:cNvCxnSpPr/>
            <p:nvPr/>
          </p:nvCxnSpPr>
          <p:spPr>
            <a:xfrm>
              <a:off x="6052601" y="2928256"/>
              <a:ext cx="0" cy="484632"/>
            </a:xfrm>
            <a:prstGeom prst="line">
              <a:avLst/>
            </a:prstGeom>
            <a:noFill/>
            <a:ln w="22225" cap="flat" cmpd="sng" algn="ctr">
              <a:solidFill>
                <a:srgbClr val="70AD47">
                  <a:lumMod val="75000"/>
                </a:srgbClr>
              </a:solidFill>
              <a:prstDash val="solid"/>
              <a:miter lim="800000"/>
            </a:ln>
            <a:effectLst/>
          </p:spPr>
        </p:cxnSp>
      </p:grpSp>
      <p:sp>
        <p:nvSpPr>
          <p:cNvPr id="29" name="TextBox 28">
            <a:extLst>
              <a:ext uri="{FF2B5EF4-FFF2-40B4-BE49-F238E27FC236}">
                <a16:creationId xmlns:a16="http://schemas.microsoft.com/office/drawing/2014/main" id="{6A41518A-D047-463C-9556-74C0866B3614}"/>
              </a:ext>
            </a:extLst>
          </p:cNvPr>
          <p:cNvSpPr txBox="1"/>
          <p:nvPr/>
        </p:nvSpPr>
        <p:spPr>
          <a:xfrm>
            <a:off x="8104555" y="1159593"/>
            <a:ext cx="1396536" cy="646331"/>
          </a:xfrm>
          <a:prstGeom prst="rect">
            <a:avLst/>
          </a:prstGeom>
          <a:noFill/>
        </p:spPr>
        <p:txBody>
          <a:bodyPr wrap="square" rtlCol="0">
            <a:spAutoFit/>
          </a:bodyPr>
          <a:lstStyle/>
          <a:p>
            <a:pPr algn="ctr" rtl="1"/>
            <a:r>
              <a:rPr lang="en-US" b="1" u="sng" dirty="0">
                <a:latin typeface="Calibri"/>
                <a:cs typeface="Sakkal Majalla" panose="02000000000000000000" pitchFamily="2" charset="-78"/>
              </a:rPr>
              <a:t>System Size (GW</a:t>
            </a:r>
            <a:r>
              <a:rPr lang="en-US" sz="1600" b="1" u="sng" dirty="0">
                <a:latin typeface="Calibri"/>
                <a:cs typeface="Sakkal Majalla" panose="02000000000000000000" pitchFamily="2" charset="-78"/>
              </a:rPr>
              <a:t>)</a:t>
            </a:r>
            <a:endParaRPr lang="ar-SA" sz="1600" b="1" u="sng" dirty="0">
              <a:latin typeface="Calibri"/>
              <a:cs typeface="Sakkal Majalla" panose="02000000000000000000" pitchFamily="2" charset="-78"/>
            </a:endParaRPr>
          </a:p>
        </p:txBody>
      </p:sp>
      <p:sp>
        <p:nvSpPr>
          <p:cNvPr id="30" name="Oval 29">
            <a:extLst>
              <a:ext uri="{FF2B5EF4-FFF2-40B4-BE49-F238E27FC236}">
                <a16:creationId xmlns:a16="http://schemas.microsoft.com/office/drawing/2014/main" id="{0E42EADA-3F60-44FB-BBCE-3065E9293894}"/>
              </a:ext>
            </a:extLst>
          </p:cNvPr>
          <p:cNvSpPr/>
          <p:nvPr/>
        </p:nvSpPr>
        <p:spPr>
          <a:xfrm>
            <a:off x="9341758" y="5620943"/>
            <a:ext cx="1944550" cy="534071"/>
          </a:xfrm>
          <a:prstGeom prst="ellipse">
            <a:avLst/>
          </a:prstGeom>
          <a:solidFill>
            <a:sysClr val="window" lastClr="FFFFFF">
              <a:lumMod val="95000"/>
            </a:sysClr>
          </a:solidFill>
          <a:ln w="12700" cap="flat" cmpd="sng" algn="ctr">
            <a:solidFill>
              <a:sysClr val="window" lastClr="FFFFFF">
                <a:lumMod val="85000"/>
              </a:sysClr>
            </a:solidFill>
            <a:prstDash val="solid"/>
            <a:miter lim="800000"/>
          </a:ln>
          <a:effectLst/>
        </p:spPr>
        <p:txBody>
          <a:bodyPr rtlCol="0" anchor="ctr"/>
          <a:lstStyle/>
          <a:p>
            <a:pPr algn="ctr" defTabSz="685800" rtl="1">
              <a:defRPr/>
            </a:pPr>
            <a:r>
              <a:rPr lang="en-US" sz="1200" b="1" kern="0" dirty="0">
                <a:solidFill>
                  <a:srgbClr val="4472C4">
                    <a:lumMod val="50000"/>
                  </a:srgbClr>
                </a:solidFill>
                <a:latin typeface="Calibri" panose="020F0502020204030204"/>
                <a:cs typeface="Sakkal Majalla" panose="02000000000000000000" pitchFamily="2" charset="-78"/>
              </a:rPr>
              <a:t>SIEPAC</a:t>
            </a:r>
          </a:p>
          <a:p>
            <a:pPr algn="ctr" defTabSz="685800" rtl="1">
              <a:defRPr/>
            </a:pPr>
            <a:r>
              <a:rPr lang="en-US" sz="1200" b="1" kern="0" dirty="0">
                <a:solidFill>
                  <a:srgbClr val="4472C4">
                    <a:lumMod val="50000"/>
                  </a:srgbClr>
                </a:solidFill>
                <a:latin typeface="Calibri" panose="020F0502020204030204"/>
                <a:cs typeface="Sakkal Majalla" panose="02000000000000000000" pitchFamily="2" charset="-78"/>
              </a:rPr>
              <a:t> (Central American Countries)</a:t>
            </a:r>
          </a:p>
        </p:txBody>
      </p:sp>
      <p:sp>
        <p:nvSpPr>
          <p:cNvPr id="31" name="Oval 30">
            <a:extLst>
              <a:ext uri="{FF2B5EF4-FFF2-40B4-BE49-F238E27FC236}">
                <a16:creationId xmlns:a16="http://schemas.microsoft.com/office/drawing/2014/main" id="{1A9BC14A-7441-46FC-A72E-FFCBD1403BEE}"/>
              </a:ext>
            </a:extLst>
          </p:cNvPr>
          <p:cNvSpPr/>
          <p:nvPr/>
        </p:nvSpPr>
        <p:spPr>
          <a:xfrm>
            <a:off x="9363574" y="5034881"/>
            <a:ext cx="1944550" cy="534071"/>
          </a:xfrm>
          <a:prstGeom prst="ellipse">
            <a:avLst/>
          </a:prstGeom>
          <a:solidFill>
            <a:sysClr val="window" lastClr="FFFFFF">
              <a:lumMod val="95000"/>
            </a:sysClr>
          </a:solidFill>
          <a:ln w="12700" cap="flat" cmpd="sng" algn="ctr">
            <a:solidFill>
              <a:sysClr val="window" lastClr="FFFFFF">
                <a:lumMod val="85000"/>
              </a:sysClr>
            </a:solidFill>
            <a:prstDash val="solid"/>
            <a:miter lim="800000"/>
          </a:ln>
          <a:effectLst/>
        </p:spPr>
        <p:txBody>
          <a:bodyPr rtlCol="0" anchor="ctr"/>
          <a:lstStyle/>
          <a:p>
            <a:pPr algn="ctr" defTabSz="685800" rtl="1">
              <a:defRPr/>
            </a:pPr>
            <a:r>
              <a:rPr lang="en-US" sz="1300" b="1" kern="0" dirty="0">
                <a:solidFill>
                  <a:srgbClr val="4472C4">
                    <a:lumMod val="50000"/>
                  </a:srgbClr>
                </a:solidFill>
                <a:latin typeface="Calibri" panose="020F0502020204030204"/>
                <a:cs typeface="Sakkal Majalla" panose="02000000000000000000" pitchFamily="2" charset="-78"/>
              </a:rPr>
              <a:t>South African Power Pool (SAPP)</a:t>
            </a:r>
          </a:p>
        </p:txBody>
      </p:sp>
      <p:sp>
        <p:nvSpPr>
          <p:cNvPr id="32" name="Oval 31">
            <a:extLst>
              <a:ext uri="{FF2B5EF4-FFF2-40B4-BE49-F238E27FC236}">
                <a16:creationId xmlns:a16="http://schemas.microsoft.com/office/drawing/2014/main" id="{53F789FE-A11A-4FF9-9310-8C699491192D}"/>
              </a:ext>
            </a:extLst>
          </p:cNvPr>
          <p:cNvSpPr/>
          <p:nvPr/>
        </p:nvSpPr>
        <p:spPr>
          <a:xfrm>
            <a:off x="9285622" y="4377529"/>
            <a:ext cx="2036078" cy="568238"/>
          </a:xfrm>
          <a:prstGeom prst="ellipse">
            <a:avLst/>
          </a:prstGeom>
          <a:solidFill>
            <a:sysClr val="window" lastClr="FFFFFF">
              <a:lumMod val="95000"/>
            </a:sysClr>
          </a:solidFill>
          <a:ln w="12700" cap="flat" cmpd="sng" algn="ctr">
            <a:solidFill>
              <a:sysClr val="window" lastClr="FFFFFF">
                <a:lumMod val="85000"/>
              </a:sysClr>
            </a:solidFill>
            <a:prstDash val="solid"/>
            <a:miter lim="800000"/>
          </a:ln>
          <a:effectLst/>
        </p:spPr>
        <p:txBody>
          <a:bodyPr rtlCol="0" anchor="ctr"/>
          <a:lstStyle/>
          <a:p>
            <a:pPr algn="ctr" defTabSz="685800" rtl="1">
              <a:defRPr/>
            </a:pPr>
            <a:r>
              <a:rPr lang="en-US" sz="1400" b="1" kern="0" dirty="0">
                <a:solidFill>
                  <a:srgbClr val="4472C4">
                    <a:lumMod val="50000"/>
                  </a:srgbClr>
                </a:solidFill>
                <a:latin typeface="Calibri" panose="020F0502020204030204"/>
                <a:cs typeface="Sakkal Majalla" panose="02000000000000000000" pitchFamily="2" charset="-78"/>
              </a:rPr>
              <a:t>Greater Mekong Sub-region and Nam-</a:t>
            </a:r>
            <a:r>
              <a:rPr lang="en-US" sz="1400" b="1" kern="0" dirty="0" err="1">
                <a:solidFill>
                  <a:srgbClr val="4472C4">
                    <a:lumMod val="50000"/>
                  </a:srgbClr>
                </a:solidFill>
                <a:latin typeface="Calibri" panose="020F0502020204030204"/>
                <a:cs typeface="Sakkal Majalla" panose="02000000000000000000" pitchFamily="2" charset="-78"/>
              </a:rPr>
              <a:t>Theun</a:t>
            </a:r>
            <a:r>
              <a:rPr lang="en-US" sz="1400" b="1" kern="0" dirty="0">
                <a:solidFill>
                  <a:srgbClr val="4472C4">
                    <a:lumMod val="50000"/>
                  </a:srgbClr>
                </a:solidFill>
                <a:latin typeface="Calibri" panose="020F0502020204030204"/>
                <a:cs typeface="Sakkal Majalla" panose="02000000000000000000" pitchFamily="2" charset="-78"/>
              </a:rPr>
              <a:t> 2</a:t>
            </a:r>
          </a:p>
        </p:txBody>
      </p:sp>
      <p:sp>
        <p:nvSpPr>
          <p:cNvPr id="33" name="Oval 32">
            <a:extLst>
              <a:ext uri="{FF2B5EF4-FFF2-40B4-BE49-F238E27FC236}">
                <a16:creationId xmlns:a16="http://schemas.microsoft.com/office/drawing/2014/main" id="{BFEBF890-E303-43A1-9949-0F2784CB4456}"/>
              </a:ext>
            </a:extLst>
          </p:cNvPr>
          <p:cNvSpPr/>
          <p:nvPr/>
        </p:nvSpPr>
        <p:spPr>
          <a:xfrm>
            <a:off x="9361860" y="3744816"/>
            <a:ext cx="1871096" cy="549379"/>
          </a:xfrm>
          <a:prstGeom prst="ellipse">
            <a:avLst/>
          </a:prstGeom>
          <a:solidFill>
            <a:sysClr val="window" lastClr="FFFFFF">
              <a:lumMod val="95000"/>
            </a:sysClr>
          </a:solidFill>
          <a:ln w="12700" cap="flat" cmpd="sng" algn="ctr">
            <a:solidFill>
              <a:sysClr val="window" lastClr="FFFFFF">
                <a:lumMod val="85000"/>
              </a:sysClr>
            </a:solidFill>
            <a:prstDash val="solid"/>
            <a:miter lim="800000"/>
          </a:ln>
          <a:effectLst/>
        </p:spPr>
        <p:txBody>
          <a:bodyPr rtlCol="0" anchor="ctr"/>
          <a:lstStyle/>
          <a:p>
            <a:pPr algn="ctr" defTabSz="685800" rtl="1">
              <a:defRPr/>
            </a:pPr>
            <a:r>
              <a:rPr lang="en-US" sz="1400" b="1" kern="0" dirty="0">
                <a:solidFill>
                  <a:srgbClr val="4472C4">
                    <a:lumMod val="50000"/>
                  </a:srgbClr>
                </a:solidFill>
                <a:latin typeface="Calibri" panose="020F0502020204030204"/>
                <a:cs typeface="Sakkal Majalla" panose="02000000000000000000" pitchFamily="2" charset="-78"/>
              </a:rPr>
              <a:t>Mid-Western (US) and Manitoba (CA)</a:t>
            </a:r>
          </a:p>
        </p:txBody>
      </p:sp>
      <p:sp>
        <p:nvSpPr>
          <p:cNvPr id="34" name="Oval 33">
            <a:extLst>
              <a:ext uri="{FF2B5EF4-FFF2-40B4-BE49-F238E27FC236}">
                <a16:creationId xmlns:a16="http://schemas.microsoft.com/office/drawing/2014/main" id="{EF90DF25-C8E4-474F-9A15-761D81FC3A47}"/>
              </a:ext>
            </a:extLst>
          </p:cNvPr>
          <p:cNvSpPr/>
          <p:nvPr/>
        </p:nvSpPr>
        <p:spPr>
          <a:xfrm>
            <a:off x="9430514" y="1910730"/>
            <a:ext cx="1659852" cy="407220"/>
          </a:xfrm>
          <a:prstGeom prst="ellipse">
            <a:avLst/>
          </a:prstGeom>
          <a:solidFill>
            <a:sysClr val="window" lastClr="FFFFFF">
              <a:lumMod val="95000"/>
            </a:sysClr>
          </a:solidFill>
          <a:ln w="12700" cap="flat" cmpd="sng" algn="ctr">
            <a:solidFill>
              <a:sysClr val="window" lastClr="FFFFFF">
                <a:lumMod val="85000"/>
              </a:sysClr>
            </a:solidFill>
            <a:prstDash val="solid"/>
            <a:miter lim="800000"/>
          </a:ln>
          <a:effectLst/>
        </p:spPr>
        <p:txBody>
          <a:bodyPr rtlCol="0" anchor="ctr"/>
          <a:lstStyle/>
          <a:p>
            <a:pPr algn="ctr" defTabSz="685800" rtl="1">
              <a:defRPr/>
            </a:pPr>
            <a:r>
              <a:rPr lang="en-US" sz="1600" b="1" kern="0" dirty="0">
                <a:solidFill>
                  <a:srgbClr val="4472C4">
                    <a:lumMod val="50000"/>
                  </a:srgbClr>
                </a:solidFill>
                <a:latin typeface="Calibri" panose="020F0502020204030204"/>
                <a:cs typeface="Sakkal Majalla" panose="02000000000000000000" pitchFamily="2" charset="-78"/>
              </a:rPr>
              <a:t>EU network (</a:t>
            </a:r>
            <a:r>
              <a:rPr lang="en-US" sz="1600" b="1" kern="0" dirty="0" err="1">
                <a:solidFill>
                  <a:srgbClr val="4472C4">
                    <a:lumMod val="50000"/>
                  </a:srgbClr>
                </a:solidFill>
                <a:latin typeface="Calibri" panose="020F0502020204030204"/>
                <a:cs typeface="Sakkal Majalla" panose="02000000000000000000" pitchFamily="2" charset="-78"/>
              </a:rPr>
              <a:t>ENTSOe</a:t>
            </a:r>
            <a:r>
              <a:rPr lang="en-US" sz="1600" b="1" kern="0" dirty="0">
                <a:solidFill>
                  <a:srgbClr val="4472C4">
                    <a:lumMod val="50000"/>
                  </a:srgbClr>
                </a:solidFill>
                <a:latin typeface="Calibri" panose="020F0502020204030204"/>
                <a:cs typeface="Sakkal Majalla" panose="02000000000000000000" pitchFamily="2" charset="-78"/>
              </a:rPr>
              <a:t>)</a:t>
            </a:r>
          </a:p>
        </p:txBody>
      </p:sp>
      <p:sp>
        <p:nvSpPr>
          <p:cNvPr id="35" name="Oval 34">
            <a:extLst>
              <a:ext uri="{FF2B5EF4-FFF2-40B4-BE49-F238E27FC236}">
                <a16:creationId xmlns:a16="http://schemas.microsoft.com/office/drawing/2014/main" id="{7F186715-2F16-4767-A49C-D8DE1939E102}"/>
              </a:ext>
            </a:extLst>
          </p:cNvPr>
          <p:cNvSpPr/>
          <p:nvPr/>
        </p:nvSpPr>
        <p:spPr>
          <a:xfrm>
            <a:off x="9415353" y="2473463"/>
            <a:ext cx="1817603" cy="549379"/>
          </a:xfrm>
          <a:prstGeom prst="ellipse">
            <a:avLst/>
          </a:prstGeom>
          <a:solidFill>
            <a:srgbClr val="DFE9A1"/>
          </a:solidFill>
          <a:ln w="12700" cap="flat" cmpd="sng" algn="ctr">
            <a:solidFill>
              <a:srgbClr val="336600"/>
            </a:solidFill>
            <a:prstDash val="solid"/>
            <a:miter lim="800000"/>
          </a:ln>
          <a:effectLst/>
        </p:spPr>
        <p:txBody>
          <a:bodyPr rtlCol="0" anchor="ctr"/>
          <a:lstStyle/>
          <a:p>
            <a:pPr algn="ctr" defTabSz="685800" rtl="1">
              <a:defRPr/>
            </a:pPr>
            <a:r>
              <a:rPr lang="en-US" sz="1200" b="1" kern="0" dirty="0">
                <a:solidFill>
                  <a:srgbClr val="4472C4">
                    <a:lumMod val="50000"/>
                  </a:srgbClr>
                </a:solidFill>
                <a:latin typeface="Calibri" panose="020F0502020204030204"/>
                <a:cs typeface="Sakkal Majalla" panose="02000000000000000000" pitchFamily="2" charset="-78"/>
              </a:rPr>
              <a:t>Pan-Arab Electricity Market (PAEM)</a:t>
            </a:r>
          </a:p>
        </p:txBody>
      </p:sp>
      <p:sp>
        <p:nvSpPr>
          <p:cNvPr id="36" name="Oval 35">
            <a:extLst>
              <a:ext uri="{FF2B5EF4-FFF2-40B4-BE49-F238E27FC236}">
                <a16:creationId xmlns:a16="http://schemas.microsoft.com/office/drawing/2014/main" id="{BEAFF7D0-2FEB-4349-81A4-7745D981FA1C}"/>
              </a:ext>
            </a:extLst>
          </p:cNvPr>
          <p:cNvSpPr/>
          <p:nvPr/>
        </p:nvSpPr>
        <p:spPr>
          <a:xfrm>
            <a:off x="9361860" y="3122328"/>
            <a:ext cx="2036078" cy="399654"/>
          </a:xfrm>
          <a:prstGeom prst="ellipse">
            <a:avLst/>
          </a:prstGeom>
          <a:solidFill>
            <a:sysClr val="window" lastClr="FFFFFF">
              <a:lumMod val="95000"/>
            </a:sysClr>
          </a:solidFill>
          <a:ln w="12700" cap="flat" cmpd="sng" algn="ctr">
            <a:solidFill>
              <a:sysClr val="window" lastClr="FFFFFF">
                <a:lumMod val="85000"/>
              </a:sysClr>
            </a:solidFill>
            <a:prstDash val="solid"/>
            <a:miter lim="800000"/>
          </a:ln>
          <a:effectLst/>
        </p:spPr>
        <p:txBody>
          <a:bodyPr rtlCol="0" anchor="ctr"/>
          <a:lstStyle/>
          <a:p>
            <a:pPr algn="ctr" defTabSz="685800" rtl="1">
              <a:defRPr/>
            </a:pPr>
            <a:r>
              <a:rPr lang="en-US" sz="1400" b="1" kern="0" dirty="0">
                <a:solidFill>
                  <a:srgbClr val="4472C4">
                    <a:lumMod val="50000"/>
                  </a:srgbClr>
                </a:solidFill>
                <a:latin typeface="Calibri" panose="020F0502020204030204"/>
                <a:cs typeface="Sakkal Majalla" panose="02000000000000000000" pitchFamily="2" charset="-78"/>
              </a:rPr>
              <a:t>Brazil – Uruguay – Argentina </a:t>
            </a:r>
          </a:p>
        </p:txBody>
      </p:sp>
      <p:sp>
        <p:nvSpPr>
          <p:cNvPr id="37" name="TextBox 36">
            <a:extLst>
              <a:ext uri="{FF2B5EF4-FFF2-40B4-BE49-F238E27FC236}">
                <a16:creationId xmlns:a16="http://schemas.microsoft.com/office/drawing/2014/main" id="{986F7AF3-8427-44E0-93D0-FA3D4B4E2927}"/>
              </a:ext>
            </a:extLst>
          </p:cNvPr>
          <p:cNvSpPr txBox="1"/>
          <p:nvPr/>
        </p:nvSpPr>
        <p:spPr>
          <a:xfrm>
            <a:off x="9747810" y="1157578"/>
            <a:ext cx="1176078" cy="646331"/>
          </a:xfrm>
          <a:prstGeom prst="rect">
            <a:avLst/>
          </a:prstGeom>
          <a:noFill/>
        </p:spPr>
        <p:txBody>
          <a:bodyPr wrap="square" rtlCol="0">
            <a:spAutoFit/>
          </a:bodyPr>
          <a:lstStyle/>
          <a:p>
            <a:pPr algn="ctr" rtl="1"/>
            <a:r>
              <a:rPr lang="en-US" b="1" u="sng" dirty="0">
                <a:latin typeface="Calibri"/>
                <a:cs typeface="Sakkal Majalla" panose="02000000000000000000" pitchFamily="2" charset="-78"/>
              </a:rPr>
              <a:t>Electricity Pool</a:t>
            </a:r>
          </a:p>
        </p:txBody>
      </p:sp>
      <p:sp>
        <p:nvSpPr>
          <p:cNvPr id="38" name="Rectangle 37">
            <a:extLst>
              <a:ext uri="{FF2B5EF4-FFF2-40B4-BE49-F238E27FC236}">
                <a16:creationId xmlns:a16="http://schemas.microsoft.com/office/drawing/2014/main" id="{C1E79496-9DC5-4140-AEFA-EE26CD799FE0}"/>
              </a:ext>
            </a:extLst>
          </p:cNvPr>
          <p:cNvSpPr/>
          <p:nvPr/>
        </p:nvSpPr>
        <p:spPr>
          <a:xfrm>
            <a:off x="3588359" y="247220"/>
            <a:ext cx="4618572" cy="923330"/>
          </a:xfrm>
          <a:prstGeom prst="rect">
            <a:avLst/>
          </a:prstGeom>
          <a:noFill/>
        </p:spPr>
        <p:txBody>
          <a:bodyPr wrap="none" lIns="91440" tIns="45720" rIns="91440" bIns="45720">
            <a:spAutoFit/>
          </a:bodyPr>
          <a:lstStyle/>
          <a:p>
            <a:pPr algn="ctr" rtl="1"/>
            <a:r>
              <a:rPr lang="ar-EG" sz="5400" b="1" dirty="0">
                <a:ln w="12700">
                  <a:solidFill>
                    <a:schemeClr val="accent3">
                      <a:lumMod val="50000"/>
                    </a:schemeClr>
                  </a:solidFill>
                  <a:prstDash val="solid"/>
                </a:ln>
                <a:solidFill>
                  <a:srgbClr val="DFE9A1"/>
                </a:solidFill>
                <a:effectLst>
                  <a:innerShdw blurRad="177800">
                    <a:schemeClr val="accent3">
                      <a:lumMod val="50000"/>
                    </a:schemeClr>
                  </a:innerShdw>
                </a:effectLst>
              </a:rPr>
              <a:t> </a:t>
            </a:r>
            <a:r>
              <a:rPr lang="ar-EG"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الفرص..</a:t>
            </a:r>
            <a:r>
              <a:rPr lang="ar-EG" sz="5400" b="1" dirty="0">
                <a:ln w="12700">
                  <a:solidFill>
                    <a:schemeClr val="accent3">
                      <a:lumMod val="50000"/>
                    </a:schemeClr>
                  </a:solidFill>
                  <a:prstDash val="solid"/>
                </a:ln>
                <a:solidFill>
                  <a:srgbClr val="DFE9A1"/>
                </a:solidFill>
                <a:effectLst>
                  <a:innerShdw blurRad="177800">
                    <a:schemeClr val="accent3">
                      <a:lumMod val="50000"/>
                    </a:schemeClr>
                  </a:innerShdw>
                </a:effectLst>
              </a:rPr>
              <a:t> التحديات</a:t>
            </a:r>
            <a:r>
              <a:rPr lang="ar-EG"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 </a:t>
            </a:r>
            <a:endParaRPr lang="en-US" sz="5400" b="1" cap="none" spc="0" dirty="0">
              <a:ln w="12700">
                <a:solidFill>
                  <a:schemeClr val="accent3">
                    <a:lumMod val="50000"/>
                  </a:schemeClr>
                </a:solidFill>
                <a:prstDash val="solid"/>
              </a:ln>
              <a:solidFill>
                <a:srgbClr val="669900"/>
              </a:solidFill>
              <a:effectLst>
                <a:innerShdw blurRad="177800">
                  <a:schemeClr val="accent3">
                    <a:lumMod val="50000"/>
                  </a:schemeClr>
                </a:innerShdw>
              </a:effectLst>
            </a:endParaRPr>
          </a:p>
        </p:txBody>
      </p:sp>
    </p:spTree>
    <p:extLst>
      <p:ext uri="{BB962C8B-B14F-4D97-AF65-F5344CB8AC3E}">
        <p14:creationId xmlns:p14="http://schemas.microsoft.com/office/powerpoint/2010/main" val="30883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CBD35-0C56-40CA-A732-34EF9CFDFD8B}"/>
              </a:ext>
            </a:extLst>
          </p:cNvPr>
          <p:cNvSpPr>
            <a:spLocks noGrp="1"/>
          </p:cNvSpPr>
          <p:nvPr>
            <p:ph idx="1"/>
          </p:nvPr>
        </p:nvSpPr>
        <p:spPr>
          <a:xfrm>
            <a:off x="297473" y="1650902"/>
            <a:ext cx="11207262" cy="4247579"/>
          </a:xfrm>
        </p:spPr>
        <p:txBody>
          <a:bodyPr/>
          <a:lstStyle/>
          <a:p>
            <a:pPr marL="982663" indent="-982663" algn="just">
              <a:lnSpc>
                <a:spcPts val="2700"/>
              </a:lnSpc>
              <a:spcBef>
                <a:spcPts val="1200"/>
              </a:spcBef>
              <a:spcAft>
                <a:spcPts val="1200"/>
              </a:spcAft>
              <a:buBlip>
                <a:blip r:embed="rId2"/>
              </a:buBlip>
              <a:tabLst>
                <a:tab pos="982663" algn="l"/>
              </a:tabLst>
            </a:pPr>
            <a:r>
              <a:rPr lang="en-US" b="1" dirty="0">
                <a:latin typeface="Simplified Arabic" panose="02020603050405020304" pitchFamily="18" charset="-78"/>
                <a:cs typeface="Simplified Arabic" panose="02020603050405020304" pitchFamily="18" charset="-78"/>
              </a:rPr>
              <a:t> </a:t>
            </a:r>
            <a:r>
              <a:rPr lang="ar-EG" b="1" dirty="0">
                <a:latin typeface="Simplified Arabic" panose="02020603050405020304" pitchFamily="18" charset="-78"/>
                <a:cs typeface="Simplified Arabic" panose="02020603050405020304" pitchFamily="18" charset="-78"/>
              </a:rPr>
              <a:t>نبذة حول السوق وأهدافها.</a:t>
            </a:r>
            <a:endParaRPr lang="en-US" b="1" dirty="0">
              <a:latin typeface="Simplified Arabic" panose="02020603050405020304" pitchFamily="18" charset="-78"/>
              <a:cs typeface="Simplified Arabic" panose="02020603050405020304" pitchFamily="18" charset="-78"/>
            </a:endParaRPr>
          </a:p>
          <a:p>
            <a:pPr marL="982663" indent="-982663" algn="just">
              <a:lnSpc>
                <a:spcPts val="2700"/>
              </a:lnSpc>
              <a:spcBef>
                <a:spcPts val="1200"/>
              </a:spcBef>
              <a:spcAft>
                <a:spcPts val="1200"/>
              </a:spcAft>
              <a:buBlip>
                <a:blip r:embed="rId2"/>
              </a:buBlip>
              <a:tabLst>
                <a:tab pos="982663" algn="l"/>
              </a:tabLst>
            </a:pPr>
            <a:r>
              <a:rPr lang="ar-EG" b="1" dirty="0">
                <a:solidFill>
                  <a:srgbClr val="C00000"/>
                </a:solidFill>
                <a:latin typeface="Simplified Arabic" panose="02020603050405020304" pitchFamily="18" charset="-78"/>
                <a:cs typeface="Simplified Arabic" panose="02020603050405020304" pitchFamily="18" charset="-78"/>
              </a:rPr>
              <a:t>الأطر التشريعية والمؤسسية</a:t>
            </a:r>
          </a:p>
          <a:p>
            <a:pPr marL="982663" indent="-982663" algn="just">
              <a:lnSpc>
                <a:spcPts val="2700"/>
              </a:lnSpc>
              <a:spcBef>
                <a:spcPts val="1200"/>
              </a:spcBef>
              <a:spcAft>
                <a:spcPts val="1200"/>
              </a:spcAft>
              <a:buBlip>
                <a:blip r:embed="rId2"/>
              </a:buBlip>
              <a:tabLst>
                <a:tab pos="982663" algn="l"/>
              </a:tabLst>
            </a:pPr>
            <a:r>
              <a:rPr lang="ar-EG" b="1" dirty="0">
                <a:latin typeface="Simplified Arabic" panose="02020603050405020304" pitchFamily="18" charset="-78"/>
                <a:cs typeface="Simplified Arabic" panose="02020603050405020304" pitchFamily="18" charset="-78"/>
              </a:rPr>
              <a:t> مراحل السوق العربية المشتركة للكهرباء: </a:t>
            </a:r>
          </a:p>
          <a:p>
            <a:pPr marL="982663" indent="-365125" algn="just">
              <a:buFont typeface="Wingdings" panose="05000000000000000000" pitchFamily="2" charset="2"/>
              <a:buChar char="Ø"/>
            </a:pPr>
            <a:r>
              <a:rPr lang="ar-EG" b="1" dirty="0">
                <a:ln w="12700">
                  <a:solidFill>
                    <a:schemeClr val="accent3">
                      <a:lumMod val="50000"/>
                    </a:schemeClr>
                  </a:solidFill>
                  <a:prstDash val="solid"/>
                </a:ln>
                <a:effectLst>
                  <a:innerShdw blurRad="177800">
                    <a:schemeClr val="accent3">
                      <a:lumMod val="50000"/>
                    </a:schemeClr>
                  </a:innerShdw>
                </a:effectLst>
              </a:rPr>
              <a:t>  </a:t>
            </a:r>
            <a:r>
              <a:rPr lang="ar-EG" sz="2800" b="1" dirty="0">
                <a:ln w="12700">
                  <a:solidFill>
                    <a:schemeClr val="accent3">
                      <a:lumMod val="50000"/>
                    </a:schemeClr>
                  </a:solidFill>
                  <a:prstDash val="solid"/>
                </a:ln>
                <a:effectLst>
                  <a:innerShdw blurRad="177800">
                    <a:schemeClr val="accent3">
                      <a:lumMod val="50000"/>
                    </a:schemeClr>
                  </a:innerShdw>
                </a:effectLst>
              </a:rPr>
              <a:t>الوضع </a:t>
            </a:r>
            <a:r>
              <a:rPr lang="ar-EG" sz="2800" b="1" dirty="0">
                <a:ln w="12700">
                  <a:solidFill>
                    <a:schemeClr val="accent3">
                      <a:lumMod val="50000"/>
                    </a:schemeClr>
                  </a:solidFill>
                  <a:prstDash val="solid"/>
                </a:ln>
                <a:solidFill>
                  <a:srgbClr val="C00000"/>
                </a:solidFill>
                <a:effectLst>
                  <a:innerShdw blurRad="177800">
                    <a:schemeClr val="accent3">
                      <a:lumMod val="50000"/>
                    </a:schemeClr>
                  </a:innerShdw>
                </a:effectLst>
              </a:rPr>
              <a:t>الحالي</a:t>
            </a:r>
            <a:r>
              <a:rPr lang="ar-EG" sz="2800" b="1" dirty="0">
                <a:ln w="12700">
                  <a:solidFill>
                    <a:schemeClr val="accent3">
                      <a:lumMod val="50000"/>
                    </a:schemeClr>
                  </a:solidFill>
                  <a:prstDash val="solid"/>
                </a:ln>
                <a:effectLst>
                  <a:innerShdw blurRad="177800">
                    <a:schemeClr val="accent3">
                      <a:lumMod val="50000"/>
                    </a:schemeClr>
                  </a:innerShdw>
                </a:effectLst>
              </a:rPr>
              <a:t> للمرحلة الانتقالية الأولى (2021 – 2024) للسوق.</a:t>
            </a:r>
          </a:p>
          <a:p>
            <a:pPr marL="982663" indent="-365125" algn="just">
              <a:buFont typeface="Wingdings" panose="05000000000000000000" pitchFamily="2" charset="2"/>
              <a:buChar char="Ø"/>
            </a:pPr>
            <a:r>
              <a:rPr lang="ar-EG" sz="2800" b="1" dirty="0">
                <a:ln w="12700">
                  <a:solidFill>
                    <a:schemeClr val="accent3">
                      <a:lumMod val="50000"/>
                    </a:schemeClr>
                  </a:solidFill>
                  <a:prstDash val="solid"/>
                </a:ln>
                <a:effectLst>
                  <a:innerShdw blurRad="177800">
                    <a:schemeClr val="accent3">
                      <a:lumMod val="50000"/>
                    </a:schemeClr>
                  </a:innerShdw>
                </a:effectLst>
              </a:rPr>
              <a:t>  الخطوات </a:t>
            </a:r>
            <a:r>
              <a:rPr lang="ar-EG" sz="2800" b="1" dirty="0">
                <a:ln w="12700">
                  <a:solidFill>
                    <a:schemeClr val="accent3">
                      <a:lumMod val="50000"/>
                    </a:schemeClr>
                  </a:solidFill>
                  <a:prstDash val="solid"/>
                </a:ln>
                <a:solidFill>
                  <a:srgbClr val="C00000"/>
                </a:solidFill>
                <a:effectLst>
                  <a:innerShdw blurRad="177800">
                    <a:schemeClr val="accent3">
                      <a:lumMod val="50000"/>
                    </a:schemeClr>
                  </a:innerShdw>
                </a:effectLst>
              </a:rPr>
              <a:t>القادمة</a:t>
            </a:r>
            <a:r>
              <a:rPr lang="ar-EG" sz="2800" b="1" dirty="0">
                <a:ln w="12700">
                  <a:solidFill>
                    <a:schemeClr val="accent3">
                      <a:lumMod val="50000"/>
                    </a:schemeClr>
                  </a:solidFill>
                  <a:prstDash val="solid"/>
                </a:ln>
                <a:effectLst>
                  <a:innerShdw blurRad="177800">
                    <a:schemeClr val="accent3">
                      <a:lumMod val="50000"/>
                    </a:schemeClr>
                  </a:innerShdw>
                </a:effectLst>
              </a:rPr>
              <a:t> للمرحلة الانتقالية الأولى (2021 – 2024) للسوق.</a:t>
            </a:r>
          </a:p>
          <a:p>
            <a:pPr marL="982663" indent="-982663" algn="just">
              <a:lnSpc>
                <a:spcPts val="2700"/>
              </a:lnSpc>
              <a:spcBef>
                <a:spcPts val="2400"/>
              </a:spcBef>
              <a:spcAft>
                <a:spcPts val="1200"/>
              </a:spcAft>
              <a:buBlip>
                <a:blip r:embed="rId2"/>
              </a:buBlip>
              <a:tabLst>
                <a:tab pos="982663" algn="l"/>
              </a:tabLst>
            </a:pPr>
            <a:r>
              <a:rPr lang="ar-EG" b="1" dirty="0">
                <a:solidFill>
                  <a:srgbClr val="C00000"/>
                </a:solidFill>
                <a:latin typeface="Simplified Arabic" panose="02020603050405020304" pitchFamily="18" charset="-78"/>
                <a:cs typeface="Simplified Arabic" panose="02020603050405020304" pitchFamily="18" charset="-78"/>
              </a:rPr>
              <a:t>الخلاصــــة </a:t>
            </a:r>
            <a:r>
              <a:rPr lang="ar-EG" b="1">
                <a:solidFill>
                  <a:srgbClr val="C00000"/>
                </a:solidFill>
                <a:latin typeface="Simplified Arabic" panose="02020603050405020304" pitchFamily="18" charset="-78"/>
                <a:cs typeface="Simplified Arabic" panose="02020603050405020304" pitchFamily="18" charset="-78"/>
              </a:rPr>
              <a:t>(التحديات والفرص)</a:t>
            </a:r>
            <a:endParaRPr lang="ar-EG" b="1" dirty="0">
              <a:solidFill>
                <a:srgbClr val="C00000"/>
              </a:solidFill>
              <a:latin typeface="Simplified Arabic" panose="02020603050405020304" pitchFamily="18" charset="-78"/>
              <a:cs typeface="Simplified Arabic" panose="02020603050405020304" pitchFamily="18" charset="-78"/>
            </a:endParaRPr>
          </a:p>
          <a:p>
            <a:pPr>
              <a:buFont typeface="Wingdings" panose="05000000000000000000" pitchFamily="2" charset="2"/>
              <a:buChar char="q"/>
            </a:pPr>
            <a:endParaRPr lang="en-US" dirty="0"/>
          </a:p>
        </p:txBody>
      </p:sp>
      <p:sp>
        <p:nvSpPr>
          <p:cNvPr id="3" name="Rectangle 2">
            <a:extLst>
              <a:ext uri="{FF2B5EF4-FFF2-40B4-BE49-F238E27FC236}">
                <a16:creationId xmlns:a16="http://schemas.microsoft.com/office/drawing/2014/main" id="{D4066D15-29CC-47D3-8C65-81090B08AA0D}"/>
              </a:ext>
            </a:extLst>
          </p:cNvPr>
          <p:cNvSpPr/>
          <p:nvPr/>
        </p:nvSpPr>
        <p:spPr>
          <a:xfrm>
            <a:off x="4133764" y="120664"/>
            <a:ext cx="392447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EG"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محتويات العرض</a:t>
            </a:r>
            <a:endParaRPr lang="en-US" sz="5400" b="1" dirty="0">
              <a:ln w="12700">
                <a:solidFill>
                  <a:schemeClr val="accent3">
                    <a:lumMod val="50000"/>
                  </a:schemeClr>
                </a:solidFill>
                <a:prstDash val="solid"/>
              </a:ln>
              <a:solidFill>
                <a:srgbClr val="669900"/>
              </a:solidFill>
              <a:effectLst>
                <a:innerShdw blurRad="177800">
                  <a:schemeClr val="accent3">
                    <a:lumMod val="50000"/>
                  </a:schemeClr>
                </a:innerShdw>
              </a:effectLst>
            </a:endParaRPr>
          </a:p>
        </p:txBody>
      </p:sp>
    </p:spTree>
    <p:extLst>
      <p:ext uri="{BB962C8B-B14F-4D97-AF65-F5344CB8AC3E}">
        <p14:creationId xmlns:p14="http://schemas.microsoft.com/office/powerpoint/2010/main" val="153274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705067-B7A6-C95C-7235-1A8344C373F4}"/>
              </a:ext>
            </a:extLst>
          </p:cNvPr>
          <p:cNvPicPr>
            <a:picLocks noGrp="1" noChangeAspect="1"/>
          </p:cNvPicPr>
          <p:nvPr>
            <p:ph idx="1"/>
          </p:nvPr>
        </p:nvPicPr>
        <p:blipFill>
          <a:blip r:embed="rId2"/>
          <a:stretch>
            <a:fillRect/>
          </a:stretch>
        </p:blipFill>
        <p:spPr>
          <a:xfrm>
            <a:off x="1852246" y="1182552"/>
            <a:ext cx="8370277" cy="5584981"/>
          </a:xfrm>
        </p:spPr>
      </p:pic>
      <p:sp>
        <p:nvSpPr>
          <p:cNvPr id="6" name="TextBox 5">
            <a:extLst>
              <a:ext uri="{FF2B5EF4-FFF2-40B4-BE49-F238E27FC236}">
                <a16:creationId xmlns:a16="http://schemas.microsoft.com/office/drawing/2014/main" id="{438C6335-E510-566A-F474-279CB9469BCA}"/>
              </a:ext>
            </a:extLst>
          </p:cNvPr>
          <p:cNvSpPr txBox="1"/>
          <p:nvPr/>
        </p:nvSpPr>
        <p:spPr>
          <a:xfrm>
            <a:off x="2250831" y="228445"/>
            <a:ext cx="7066597" cy="954107"/>
          </a:xfrm>
          <a:prstGeom prst="rect">
            <a:avLst/>
          </a:prstGeom>
          <a:noFill/>
        </p:spPr>
        <p:txBody>
          <a:bodyPr wrap="square">
            <a:spAutoFit/>
          </a:bodyPr>
          <a:lstStyle/>
          <a:p>
            <a:pPr algn="ctr" rtl="1"/>
            <a:r>
              <a:rPr lang="en-US" sz="2800" dirty="0">
                <a:solidFill>
                  <a:srgbClr val="548235"/>
                </a:solidFill>
                <a:effectLst/>
                <a:latin typeface="Simplified Arabic" panose="02020603050405020304" pitchFamily="18" charset="-78"/>
                <a:ea typeface="Calibri" panose="020F0502020204030204" pitchFamily="34" charset="0"/>
                <a:cs typeface="PT Bold Heading" panose="02010400000000000000" pitchFamily="2" charset="-78"/>
              </a:rPr>
              <a:t> </a:t>
            </a:r>
            <a:r>
              <a:rPr lang="ar-EG" sz="2800" b="1" dirty="0">
                <a:ln w="12700">
                  <a:solidFill>
                    <a:schemeClr val="accent3">
                      <a:lumMod val="50000"/>
                    </a:schemeClr>
                  </a:solidFill>
                  <a:prstDash val="solid"/>
                </a:ln>
                <a:solidFill>
                  <a:srgbClr val="669900"/>
                </a:solidFill>
                <a:effectLst>
                  <a:innerShdw blurRad="177800">
                    <a:schemeClr val="accent3">
                      <a:lumMod val="50000"/>
                    </a:schemeClr>
                  </a:innerShdw>
                </a:effectLst>
              </a:rPr>
              <a:t>الفرص ..</a:t>
            </a:r>
            <a:r>
              <a:rPr lang="ar-EG" sz="2800" b="1" dirty="0">
                <a:ln w="12700">
                  <a:solidFill>
                    <a:schemeClr val="accent3">
                      <a:lumMod val="50000"/>
                    </a:schemeClr>
                  </a:solidFill>
                  <a:prstDash val="solid"/>
                </a:ln>
                <a:solidFill>
                  <a:srgbClr val="DFE9A1"/>
                </a:solidFill>
                <a:effectLst>
                  <a:innerShdw blurRad="177800">
                    <a:schemeClr val="accent3">
                      <a:lumMod val="50000"/>
                    </a:schemeClr>
                  </a:innerShdw>
                </a:effectLst>
              </a:rPr>
              <a:t> التحديات</a:t>
            </a:r>
            <a:endParaRPr lang="ar-EG" sz="2800" dirty="0">
              <a:solidFill>
                <a:srgbClr val="548235"/>
              </a:solidFill>
              <a:effectLst/>
              <a:latin typeface="Simplified Arabic" panose="02020603050405020304" pitchFamily="18" charset="-78"/>
              <a:ea typeface="Calibri" panose="020F0502020204030204" pitchFamily="34" charset="0"/>
              <a:cs typeface="PT Bold Heading" panose="02010400000000000000" pitchFamily="2" charset="-78"/>
            </a:endParaRPr>
          </a:p>
          <a:p>
            <a:pPr algn="ctr" rtl="1"/>
            <a:r>
              <a:rPr lang="ar-EG" sz="2800" b="1" dirty="0">
                <a:ln w="12700">
                  <a:solidFill>
                    <a:schemeClr val="accent3">
                      <a:lumMod val="50000"/>
                    </a:schemeClr>
                  </a:solidFill>
                  <a:prstDash val="solid"/>
                </a:ln>
                <a:solidFill>
                  <a:srgbClr val="669900"/>
                </a:solidFill>
                <a:effectLst>
                  <a:innerShdw blurRad="177800">
                    <a:schemeClr val="accent3">
                      <a:lumMod val="50000"/>
                    </a:schemeClr>
                  </a:innerShdw>
                </a:effectLst>
              </a:rPr>
              <a:t>العوائد المتوقعة لتجارة الكهرباء (2018 - 2035)</a:t>
            </a:r>
            <a:endParaRPr lang="en-US" sz="2800" b="1" dirty="0">
              <a:ln w="12700">
                <a:solidFill>
                  <a:schemeClr val="accent3">
                    <a:lumMod val="50000"/>
                  </a:schemeClr>
                </a:solidFill>
                <a:prstDash val="solid"/>
              </a:ln>
              <a:solidFill>
                <a:srgbClr val="669900"/>
              </a:solidFill>
              <a:effectLst>
                <a:innerShdw blurRad="177800">
                  <a:schemeClr val="accent3">
                    <a:lumMod val="50000"/>
                  </a:schemeClr>
                </a:innerShdw>
              </a:effectLst>
            </a:endParaRPr>
          </a:p>
        </p:txBody>
      </p:sp>
    </p:spTree>
    <p:extLst>
      <p:ext uri="{BB962C8B-B14F-4D97-AF65-F5344CB8AC3E}">
        <p14:creationId xmlns:p14="http://schemas.microsoft.com/office/powerpoint/2010/main" val="102092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4BD4D4-752D-48CD-A8FB-5C29DA5359C3}"/>
              </a:ext>
            </a:extLst>
          </p:cNvPr>
          <p:cNvSpPr/>
          <p:nvPr/>
        </p:nvSpPr>
        <p:spPr>
          <a:xfrm>
            <a:off x="3073861" y="580876"/>
            <a:ext cx="4618572" cy="923330"/>
          </a:xfrm>
          <a:prstGeom prst="rect">
            <a:avLst/>
          </a:prstGeom>
          <a:noFill/>
        </p:spPr>
        <p:txBody>
          <a:bodyPr wrap="none" lIns="91440" tIns="45720" rIns="91440" bIns="45720">
            <a:spAutoFit/>
          </a:bodyPr>
          <a:lstStyle/>
          <a:p>
            <a:pPr algn="ctr"/>
            <a:r>
              <a:rPr lang="ar-EG"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التحديات ..</a:t>
            </a:r>
            <a:r>
              <a:rPr lang="ar-EG" sz="5400" b="1" dirty="0">
                <a:ln w="12700">
                  <a:solidFill>
                    <a:schemeClr val="accent3">
                      <a:lumMod val="50000"/>
                    </a:schemeClr>
                  </a:solidFill>
                  <a:prstDash val="solid"/>
                </a:ln>
                <a:solidFill>
                  <a:srgbClr val="DFE9A1"/>
                </a:solidFill>
                <a:effectLst>
                  <a:innerShdw blurRad="177800">
                    <a:schemeClr val="accent3">
                      <a:lumMod val="50000"/>
                    </a:schemeClr>
                  </a:innerShdw>
                </a:effectLst>
              </a:rPr>
              <a:t> الفرص</a:t>
            </a:r>
            <a:r>
              <a:rPr lang="ar-EG"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 </a:t>
            </a:r>
            <a:endParaRPr lang="en-US" sz="5400" b="1" cap="none" spc="0" dirty="0">
              <a:ln w="12700">
                <a:solidFill>
                  <a:schemeClr val="accent3">
                    <a:lumMod val="50000"/>
                  </a:schemeClr>
                </a:solidFill>
                <a:prstDash val="solid"/>
              </a:ln>
              <a:solidFill>
                <a:srgbClr val="669900"/>
              </a:solidFill>
              <a:effectLst>
                <a:innerShdw blurRad="177800">
                  <a:schemeClr val="accent3">
                    <a:lumMod val="50000"/>
                  </a:schemeClr>
                </a:innerShdw>
              </a:effectLst>
            </a:endParaRPr>
          </a:p>
        </p:txBody>
      </p:sp>
      <p:sp>
        <p:nvSpPr>
          <p:cNvPr id="9" name="TextBox 8">
            <a:extLst>
              <a:ext uri="{FF2B5EF4-FFF2-40B4-BE49-F238E27FC236}">
                <a16:creationId xmlns:a16="http://schemas.microsoft.com/office/drawing/2014/main" id="{BE630D37-7CEA-47CC-8D63-596A593906CC}"/>
              </a:ext>
            </a:extLst>
          </p:cNvPr>
          <p:cNvSpPr txBox="1"/>
          <p:nvPr/>
        </p:nvSpPr>
        <p:spPr>
          <a:xfrm>
            <a:off x="1002616" y="2233722"/>
            <a:ext cx="9704070" cy="4308872"/>
          </a:xfrm>
          <a:prstGeom prst="rect">
            <a:avLst/>
          </a:prstGeom>
          <a:noFill/>
        </p:spPr>
        <p:txBody>
          <a:bodyPr wrap="square">
            <a:spAutoFit/>
          </a:bodyPr>
          <a:lstStyle/>
          <a:p>
            <a:pPr marL="1074738" indent="-1074738" algn="r" rtl="1">
              <a:spcBef>
                <a:spcPts val="1200"/>
              </a:spcBef>
              <a:buBlip>
                <a:blip r:embed="rId2"/>
              </a:buBlip>
            </a:pPr>
            <a:r>
              <a:rPr lang="en-US" sz="3200" b="1" dirty="0" err="1">
                <a:latin typeface="Simplified Arabic" panose="02020603050405020304" pitchFamily="18" charset="-78"/>
                <a:cs typeface="Simplified Arabic" panose="02020603050405020304" pitchFamily="18" charset="-78"/>
              </a:rPr>
              <a:t>الا</a:t>
            </a:r>
            <a:r>
              <a:rPr lang="ar-EG" sz="3200" b="1" dirty="0" err="1">
                <a:latin typeface="Simplified Arabic" panose="02020603050405020304" pitchFamily="18" charset="-78"/>
                <a:cs typeface="Simplified Arabic" panose="02020603050405020304" pitchFamily="18" charset="-78"/>
              </a:rPr>
              <a:t>نتهاء</a:t>
            </a:r>
            <a:r>
              <a:rPr lang="ar-EG" sz="3200" b="1" dirty="0">
                <a:latin typeface="Simplified Arabic" panose="02020603050405020304" pitchFamily="18" charset="-78"/>
                <a:cs typeface="Simplified Arabic" panose="02020603050405020304" pitchFamily="18" charset="-78"/>
              </a:rPr>
              <a:t> من الحصول على التوافق</a:t>
            </a:r>
            <a:r>
              <a:rPr lang="en-US" sz="3200" b="1" dirty="0">
                <a:latin typeface="Simplified Arabic" panose="02020603050405020304" pitchFamily="18" charset="-78"/>
                <a:cs typeface="Simplified Arabic" panose="02020603050405020304" pitchFamily="18" charset="-78"/>
              </a:rPr>
              <a:t> </a:t>
            </a:r>
            <a:r>
              <a:rPr lang="ar-EG" sz="3200" b="1" dirty="0">
                <a:latin typeface="Simplified Arabic" panose="02020603050405020304" pitchFamily="18" charset="-78"/>
                <a:cs typeface="Simplified Arabic" panose="02020603050405020304" pitchFamily="18" charset="-78"/>
              </a:rPr>
              <a:t>اللازم </a:t>
            </a:r>
            <a:r>
              <a:rPr lang="en-US" sz="3200" b="1" dirty="0" err="1">
                <a:latin typeface="Simplified Arabic" panose="02020603050405020304" pitchFamily="18" charset="-78"/>
                <a:cs typeface="Simplified Arabic" panose="02020603050405020304" pitchFamily="18" charset="-78"/>
              </a:rPr>
              <a:t>على</a:t>
            </a:r>
            <a:r>
              <a:rPr lang="en-US" sz="3200" b="1" dirty="0">
                <a:latin typeface="Simplified Arabic" panose="02020603050405020304" pitchFamily="18" charset="-78"/>
                <a:cs typeface="Simplified Arabic" panose="02020603050405020304" pitchFamily="18" charset="-78"/>
              </a:rPr>
              <a:t> </a:t>
            </a:r>
            <a:r>
              <a:rPr lang="ar-EG" sz="3200" b="1" dirty="0">
                <a:latin typeface="Simplified Arabic" panose="02020603050405020304" pitchFamily="18" charset="-78"/>
                <a:cs typeface="Simplified Arabic" panose="02020603050405020304" pitchFamily="18" charset="-78"/>
              </a:rPr>
              <a:t>اتفاقيتي السوق.</a:t>
            </a:r>
          </a:p>
          <a:p>
            <a:pPr marL="1074738" indent="-1074738" algn="r" rtl="1">
              <a:spcBef>
                <a:spcPts val="1200"/>
              </a:spcBef>
              <a:buBlip>
                <a:blip r:embed="rId2"/>
              </a:buBlip>
            </a:pPr>
            <a:r>
              <a:rPr lang="en-US" sz="3200" b="1" dirty="0" err="1">
                <a:latin typeface="Simplified Arabic" panose="02020603050405020304" pitchFamily="18" charset="-78"/>
                <a:cs typeface="Simplified Arabic" panose="02020603050405020304" pitchFamily="18" charset="-78"/>
              </a:rPr>
              <a:t>الاتفاق</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على</a:t>
            </a:r>
            <a:r>
              <a:rPr lang="en-US" sz="3200" b="1" dirty="0">
                <a:latin typeface="Simplified Arabic" panose="02020603050405020304" pitchFamily="18" charset="-78"/>
                <a:cs typeface="Simplified Arabic" panose="02020603050405020304" pitchFamily="18" charset="-78"/>
              </a:rPr>
              <a:t> </a:t>
            </a:r>
            <a:r>
              <a:rPr lang="ar-EG" sz="3200" b="1" dirty="0">
                <a:latin typeface="Simplified Arabic" panose="02020603050405020304" pitchFamily="18" charset="-78"/>
                <a:cs typeface="Simplified Arabic" panose="02020603050405020304" pitchFamily="18" charset="-78"/>
              </a:rPr>
              <a:t>آلية </a:t>
            </a:r>
            <a:r>
              <a:rPr lang="en-US" sz="3200" b="1" dirty="0" err="1">
                <a:latin typeface="Simplified Arabic" panose="02020603050405020304" pitchFamily="18" charset="-78"/>
                <a:cs typeface="Simplified Arabic" panose="02020603050405020304" pitchFamily="18" charset="-78"/>
              </a:rPr>
              <a:t>تسعير</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مناسب</a:t>
            </a:r>
            <a:r>
              <a:rPr lang="ar-EG" sz="3200" b="1" dirty="0">
                <a:latin typeface="Simplified Arabic" panose="02020603050405020304" pitchFamily="18" charset="-78"/>
                <a:cs typeface="Simplified Arabic" panose="02020603050405020304" pitchFamily="18" charset="-78"/>
              </a:rPr>
              <a:t>ة</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للتجارة</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عبر</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الحدود</a:t>
            </a:r>
            <a:r>
              <a:rPr lang="ar-EG" sz="3200" b="1" dirty="0">
                <a:latin typeface="Simplified Arabic" panose="02020603050405020304" pitchFamily="18" charset="-78"/>
                <a:cs typeface="Simplified Arabic" panose="02020603050405020304" pitchFamily="18" charset="-78"/>
              </a:rPr>
              <a:t>.</a:t>
            </a:r>
            <a:r>
              <a:rPr lang="en-US" sz="3200" b="1" dirty="0">
                <a:latin typeface="Simplified Arabic" panose="02020603050405020304" pitchFamily="18" charset="-78"/>
                <a:cs typeface="Simplified Arabic" panose="02020603050405020304" pitchFamily="18" charset="-78"/>
              </a:rPr>
              <a:t> </a:t>
            </a:r>
          </a:p>
          <a:p>
            <a:pPr marL="1074738" indent="-1074738" algn="r" rtl="1">
              <a:spcBef>
                <a:spcPts val="1200"/>
              </a:spcBef>
              <a:buBlip>
                <a:blip r:embed="rId2"/>
              </a:buBlip>
            </a:pPr>
            <a:r>
              <a:rPr lang="en-US" sz="3200" b="1" dirty="0" err="1">
                <a:latin typeface="Simplified Arabic" panose="02020603050405020304" pitchFamily="18" charset="-78"/>
                <a:cs typeface="Simplified Arabic" panose="02020603050405020304" pitchFamily="18" charset="-78"/>
              </a:rPr>
              <a:t>يجب</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تأسيس</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وتمكين</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المؤسسات</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الإقليمية</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لتجارة</a:t>
            </a:r>
            <a:r>
              <a:rPr lang="en-US" sz="3200" b="1" dirty="0">
                <a:latin typeface="Simplified Arabic" panose="02020603050405020304" pitchFamily="18" charset="-78"/>
                <a:cs typeface="Simplified Arabic" panose="02020603050405020304" pitchFamily="18" charset="-78"/>
              </a:rPr>
              <a:t> </a:t>
            </a:r>
            <a:r>
              <a:rPr lang="ar-EG" sz="3200" b="1" dirty="0">
                <a:latin typeface="Simplified Arabic" panose="02020603050405020304" pitchFamily="18" charset="-78"/>
                <a:cs typeface="Simplified Arabic" panose="02020603050405020304" pitchFamily="18" charset="-78"/>
              </a:rPr>
              <a:t>الكهرباء.</a:t>
            </a:r>
            <a:endParaRPr lang="en-US" sz="3200" b="1" dirty="0">
              <a:latin typeface="Simplified Arabic" panose="02020603050405020304" pitchFamily="18" charset="-78"/>
              <a:cs typeface="Simplified Arabic" panose="02020603050405020304" pitchFamily="18" charset="-78"/>
            </a:endParaRPr>
          </a:p>
          <a:p>
            <a:pPr marL="1074738" indent="-1074738" algn="r" rtl="1">
              <a:spcBef>
                <a:spcPts val="1200"/>
              </a:spcBef>
              <a:buBlip>
                <a:blip r:embed="rId2"/>
              </a:buBlip>
            </a:pPr>
            <a:r>
              <a:rPr lang="en-US" sz="3200" b="1" dirty="0" err="1">
                <a:latin typeface="Simplified Arabic" panose="02020603050405020304" pitchFamily="18" charset="-78"/>
                <a:cs typeface="Simplified Arabic" panose="02020603050405020304" pitchFamily="18" charset="-78"/>
              </a:rPr>
              <a:t>يجب</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تطوير</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اللوائح</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المن</a:t>
            </a:r>
            <a:r>
              <a:rPr lang="ar-EG" sz="3200" b="1" dirty="0">
                <a:latin typeface="Simplified Arabic" panose="02020603050405020304" pitchFamily="18" charset="-78"/>
                <a:cs typeface="Simplified Arabic" panose="02020603050405020304" pitchFamily="18" charset="-78"/>
              </a:rPr>
              <a:t>ظم</a:t>
            </a:r>
            <a:r>
              <a:rPr lang="en-US" sz="3200" b="1" dirty="0">
                <a:latin typeface="Simplified Arabic" panose="02020603050405020304" pitchFamily="18" charset="-78"/>
                <a:cs typeface="Simplified Arabic" panose="02020603050405020304" pitchFamily="18" charset="-78"/>
              </a:rPr>
              <a:t>ة </a:t>
            </a:r>
            <a:r>
              <a:rPr lang="en-US" sz="3200" b="1" dirty="0" err="1">
                <a:latin typeface="Simplified Arabic" panose="02020603050405020304" pitchFamily="18" charset="-78"/>
                <a:cs typeface="Simplified Arabic" panose="02020603050405020304" pitchFamily="18" charset="-78"/>
              </a:rPr>
              <a:t>للتجارة</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عبر</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الحدود</a:t>
            </a:r>
            <a:r>
              <a:rPr lang="ar-EG" sz="3200" b="1" dirty="0">
                <a:latin typeface="Simplified Arabic" panose="02020603050405020304" pitchFamily="18" charset="-78"/>
                <a:cs typeface="Simplified Arabic" panose="02020603050405020304" pitchFamily="18" charset="-78"/>
              </a:rPr>
              <a:t>.</a:t>
            </a:r>
            <a:endParaRPr lang="en-US" sz="3200" b="1" dirty="0">
              <a:latin typeface="Simplified Arabic" panose="02020603050405020304" pitchFamily="18" charset="-78"/>
              <a:cs typeface="Simplified Arabic" panose="02020603050405020304" pitchFamily="18" charset="-78"/>
            </a:endParaRPr>
          </a:p>
          <a:p>
            <a:pPr marL="1074738" indent="-1074738" algn="r" rtl="1">
              <a:spcBef>
                <a:spcPts val="1200"/>
              </a:spcBef>
              <a:buBlip>
                <a:blip r:embed="rId2"/>
              </a:buBlip>
            </a:pPr>
            <a:r>
              <a:rPr lang="en-US" sz="3200" b="1" dirty="0" err="1">
                <a:latin typeface="Simplified Arabic" panose="02020603050405020304" pitchFamily="18" charset="-78"/>
                <a:cs typeface="Simplified Arabic" panose="02020603050405020304" pitchFamily="18" charset="-78"/>
              </a:rPr>
              <a:t>من</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الضروري</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أيضًا</a:t>
            </a:r>
            <a:r>
              <a:rPr lang="en-US" sz="3200" b="1" dirty="0">
                <a:latin typeface="Simplified Arabic" panose="02020603050405020304" pitchFamily="18" charset="-78"/>
                <a:cs typeface="Simplified Arabic" panose="02020603050405020304" pitchFamily="18" charset="-78"/>
              </a:rPr>
              <a:t> </a:t>
            </a:r>
            <a:r>
              <a:rPr lang="ar-EG" sz="3200" b="1" dirty="0">
                <a:latin typeface="Simplified Arabic" panose="02020603050405020304" pitchFamily="18" charset="-78"/>
                <a:cs typeface="Simplified Arabic" panose="02020603050405020304" pitchFamily="18" charset="-78"/>
              </a:rPr>
              <a:t>توفير</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التمويل</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للاستثمار</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في</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أصول</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التوليد</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والنقل</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لتلبية</a:t>
            </a:r>
            <a:r>
              <a:rPr lang="en-US" sz="3200" b="1" dirty="0">
                <a:latin typeface="Simplified Arabic" panose="02020603050405020304" pitchFamily="18" charset="-78"/>
                <a:cs typeface="Simplified Arabic" panose="02020603050405020304" pitchFamily="18" charset="-78"/>
              </a:rPr>
              <a:t> </a:t>
            </a:r>
            <a:r>
              <a:rPr lang="en-US" sz="3200" b="1" dirty="0" err="1">
                <a:latin typeface="Simplified Arabic" panose="02020603050405020304" pitchFamily="18" charset="-78"/>
                <a:cs typeface="Simplified Arabic" panose="02020603050405020304" pitchFamily="18" charset="-78"/>
              </a:rPr>
              <a:t>الطلب</a:t>
            </a:r>
            <a:r>
              <a:rPr lang="ar-EG" sz="3200" b="1" dirty="0">
                <a:latin typeface="Simplified Arabic" panose="02020603050405020304" pitchFamily="18" charset="-78"/>
                <a:cs typeface="Simplified Arabic" panose="02020603050405020304" pitchFamily="18" charset="-78"/>
              </a:rPr>
              <a:t>.</a:t>
            </a:r>
          </a:p>
          <a:p>
            <a:pPr algn="r" rtl="1">
              <a:spcBef>
                <a:spcPts val="1200"/>
              </a:spcBef>
            </a:pPr>
            <a:endParaRPr lang="en-US" sz="3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42427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9954" y="2383976"/>
            <a:ext cx="5238206" cy="2579909"/>
          </a:xfrm>
        </p:spPr>
        <p:txBody>
          <a:bodyPr/>
          <a:lstStyle/>
          <a:p>
            <a:pPr marL="0" indent="0" algn="ctr">
              <a:buNone/>
            </a:pPr>
            <a:r>
              <a:rPr lang="ar-EG" sz="7200" b="1" dirty="0">
                <a:solidFill>
                  <a:srgbClr val="669900"/>
                </a:solidFill>
                <a:cs typeface="PT Bold Heading" panose="02010400000000000000" pitchFamily="2" charset="-78"/>
              </a:rPr>
              <a:t>شكرا جزيلاً</a:t>
            </a:r>
          </a:p>
          <a:p>
            <a:pPr marL="0" indent="0" algn="ctr">
              <a:buNone/>
            </a:pPr>
            <a:r>
              <a:rPr lang="en-US" sz="4400" b="1" dirty="0">
                <a:solidFill>
                  <a:srgbClr val="669900"/>
                </a:solidFill>
                <a:cs typeface="PT Bold Heading" panose="02010400000000000000" pitchFamily="2" charset="-78"/>
              </a:rPr>
              <a:t>energy.dept@las.int</a:t>
            </a:r>
            <a:endParaRPr lang="ar-EG" sz="4400" b="1" dirty="0">
              <a:solidFill>
                <a:srgbClr val="669900"/>
              </a:solidFill>
              <a:cs typeface="PT Bold Heading" panose="02010400000000000000" pitchFamily="2" charset="-78"/>
            </a:endParaRPr>
          </a:p>
        </p:txBody>
      </p:sp>
    </p:spTree>
    <p:extLst>
      <p:ext uri="{BB962C8B-B14F-4D97-AF65-F5344CB8AC3E}">
        <p14:creationId xmlns:p14="http://schemas.microsoft.com/office/powerpoint/2010/main" val="213098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5A3045-E7AB-4958-AB52-B169720AA28B}"/>
              </a:ext>
            </a:extLst>
          </p:cNvPr>
          <p:cNvSpPr/>
          <p:nvPr/>
        </p:nvSpPr>
        <p:spPr>
          <a:xfrm>
            <a:off x="3129486" y="1956682"/>
            <a:ext cx="5933034"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EG"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نبذة حول السوق وأهدافها</a:t>
            </a:r>
          </a:p>
          <a:p>
            <a:pPr algn="ctr"/>
            <a:r>
              <a:rPr lang="ar-EG" sz="5400" b="1" dirty="0">
                <a:ln w="12700">
                  <a:solidFill>
                    <a:schemeClr val="accent3">
                      <a:lumMod val="50000"/>
                    </a:schemeClr>
                  </a:solidFill>
                  <a:prstDash val="solid"/>
                </a:ln>
                <a:solidFill>
                  <a:srgbClr val="669900"/>
                </a:solidFill>
                <a:effectLst>
                  <a:innerShdw blurRad="177800">
                    <a:schemeClr val="accent3">
                      <a:lumMod val="50000"/>
                    </a:schemeClr>
                  </a:innerShdw>
                </a:effectLst>
              </a:rPr>
              <a:t>(من اتفاقيتي السوق)</a:t>
            </a:r>
            <a:endParaRPr lang="en-US" sz="5400" b="1" dirty="0">
              <a:ln w="12700">
                <a:solidFill>
                  <a:schemeClr val="accent3">
                    <a:lumMod val="50000"/>
                  </a:schemeClr>
                </a:solidFill>
                <a:prstDash val="solid"/>
              </a:ln>
              <a:solidFill>
                <a:srgbClr val="669900"/>
              </a:solidFill>
              <a:effectLst>
                <a:innerShdw blurRad="177800">
                  <a:schemeClr val="accent3">
                    <a:lumMod val="50000"/>
                  </a:schemeClr>
                </a:innerShdw>
              </a:effectLst>
            </a:endParaRPr>
          </a:p>
        </p:txBody>
      </p:sp>
    </p:spTree>
    <p:extLst>
      <p:ext uri="{BB962C8B-B14F-4D97-AF65-F5344CB8AC3E}">
        <p14:creationId xmlns:p14="http://schemas.microsoft.com/office/powerpoint/2010/main" val="419158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79D01F-39E7-49A1-B005-6EB83B31AE32}"/>
              </a:ext>
            </a:extLst>
          </p:cNvPr>
          <p:cNvSpPr/>
          <p:nvPr/>
        </p:nvSpPr>
        <p:spPr>
          <a:xfrm>
            <a:off x="1081272" y="2205588"/>
            <a:ext cx="9569631" cy="938719"/>
          </a:xfrm>
          <a:prstGeom prst="rect">
            <a:avLst/>
          </a:prstGeom>
          <a:noFill/>
        </p:spPr>
        <p:txBody>
          <a:bodyPr wrap="square" lIns="91440" tIns="45720" rIns="91440" bIns="45720">
            <a:spAutoFit/>
          </a:bodyPr>
          <a:lstStyle/>
          <a:p>
            <a:pPr algn="r" rtl="1">
              <a:spcAft>
                <a:spcPts val="1200"/>
              </a:spcAft>
            </a:pPr>
            <a:endParaRPr lang="ar-EG" sz="100" kern="800" dirty="0">
              <a:ln w="0"/>
              <a:solidFill>
                <a:srgbClr val="D27D00"/>
              </a:solidFill>
              <a:effectLst>
                <a:outerShdw blurRad="38100" dist="38100" dir="2700000" algn="tl">
                  <a:srgbClr val="000000">
                    <a:alpha val="43137"/>
                  </a:srgbClr>
                </a:outerShdw>
                <a:reflection blurRad="6350" stA="53000" endA="300" endPos="35500" dir="5400000" sy="-90000" algn="bl" rotWithShape="0"/>
              </a:effectLst>
              <a:latin typeface="Times New Roman"/>
              <a:ea typeface="Batang"/>
              <a:cs typeface="PT Bold Heading"/>
            </a:endParaRPr>
          </a:p>
          <a:p>
            <a:pPr algn="r" rtl="1">
              <a:spcAft>
                <a:spcPts val="1200"/>
              </a:spcAft>
            </a:pPr>
            <a:endParaRPr lang="en-US" sz="4400" b="1" dirty="0">
              <a:ln w="0"/>
              <a:solidFill>
                <a:srgbClr val="D27D00"/>
              </a:solidFill>
              <a:effectLst>
                <a:outerShdw blurRad="38100" dist="38100" dir="2700000" algn="tl">
                  <a:srgbClr val="000000">
                    <a:alpha val="43137"/>
                  </a:srgbClr>
                </a:outerShdw>
                <a:reflection blurRad="6350" stA="53000" endA="300" endPos="35500" dir="5400000" sy="-90000" algn="bl" rotWithShape="0"/>
              </a:effectLst>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36937E51-9B12-4F47-ADB0-95C09928357C}"/>
              </a:ext>
            </a:extLst>
          </p:cNvPr>
          <p:cNvSpPr/>
          <p:nvPr/>
        </p:nvSpPr>
        <p:spPr>
          <a:xfrm>
            <a:off x="832338" y="1670826"/>
            <a:ext cx="10117015" cy="4191532"/>
          </a:xfrm>
          <a:prstGeom prst="rect">
            <a:avLst/>
          </a:prstGeom>
        </p:spPr>
        <p:txBody>
          <a:bodyPr wrap="square">
            <a:spAutoFit/>
          </a:bodyPr>
          <a:lstStyle/>
          <a:p>
            <a:pPr marL="722313" lvl="0" indent="-722313" algn="just" rtl="1">
              <a:lnSpc>
                <a:spcPts val="2700"/>
              </a:lnSpc>
              <a:spcBef>
                <a:spcPts val="1200"/>
              </a:spcBef>
              <a:spcAft>
                <a:spcPts val="1200"/>
              </a:spcAft>
              <a:buBlip>
                <a:blip r:embed="rId2"/>
              </a:buBlip>
              <a:tabLst>
                <a:tab pos="722313" algn="l"/>
              </a:tabLst>
            </a:pPr>
            <a:r>
              <a:rPr lang="ar-SA" sz="2800" b="1" dirty="0">
                <a:latin typeface="Simplified Arabic" panose="02020603050405020304" pitchFamily="18" charset="-78"/>
                <a:cs typeface="Simplified Arabic" panose="02020603050405020304" pitchFamily="18" charset="-78"/>
              </a:rPr>
              <a:t>تحقيق أفضل النتائج على المدى القصير والمدى الطويل لإمدادات الكهرباء على أساس إقليمي عربي عام، وليس فقط على أساس وطني؛</a:t>
            </a:r>
            <a:endParaRPr lang="en-US" sz="2800" b="1" dirty="0">
              <a:latin typeface="Simplified Arabic" panose="02020603050405020304" pitchFamily="18" charset="-78"/>
              <a:cs typeface="Simplified Arabic" panose="02020603050405020304" pitchFamily="18" charset="-78"/>
            </a:endParaRPr>
          </a:p>
          <a:p>
            <a:pPr marL="722313" lvl="0" indent="-722313" algn="just" rtl="1">
              <a:lnSpc>
                <a:spcPts val="2700"/>
              </a:lnSpc>
              <a:spcBef>
                <a:spcPts val="1200"/>
              </a:spcBef>
              <a:spcAft>
                <a:spcPts val="1200"/>
              </a:spcAft>
              <a:buBlip>
                <a:blip r:embed="rId2"/>
              </a:buBlip>
              <a:tabLst>
                <a:tab pos="722313" algn="l"/>
              </a:tabLst>
            </a:pPr>
            <a:r>
              <a:rPr lang="ar-SA" sz="2800" b="1" dirty="0">
                <a:solidFill>
                  <a:srgbClr val="336600"/>
                </a:solidFill>
                <a:latin typeface="Simplified Arabic" panose="02020603050405020304" pitchFamily="18" charset="-78"/>
                <a:cs typeface="Simplified Arabic" panose="02020603050405020304" pitchFamily="18" charset="-78"/>
              </a:rPr>
              <a:t>العمل من أجل ملائمة الأطر التشريعية والتنظيمية والظروف التقنية والاقتصادية لتوسيع التبادلات التجارية بين الدول الأعضاء في مجال الكهرباء، وذلك بتمكين تجارة وتبادل الكهرباء بين مشتري وبائعي الكهرباء ليس فقط داخل أسواقهم الوطنية، بل على مستوى جميع أسواق الدول الأعضاء على أساس الوصول العادل للشبكة والمنافسة.</a:t>
            </a:r>
            <a:endParaRPr lang="en-US" sz="2800" b="1" dirty="0">
              <a:solidFill>
                <a:srgbClr val="336600"/>
              </a:solidFill>
              <a:latin typeface="Simplified Arabic" panose="02020603050405020304" pitchFamily="18" charset="-78"/>
              <a:cs typeface="Simplified Arabic" panose="02020603050405020304" pitchFamily="18" charset="-78"/>
            </a:endParaRPr>
          </a:p>
          <a:p>
            <a:pPr marL="722313" lvl="0" indent="-722313" algn="just" rtl="1">
              <a:lnSpc>
                <a:spcPts val="2700"/>
              </a:lnSpc>
              <a:spcBef>
                <a:spcPts val="1200"/>
              </a:spcBef>
              <a:spcAft>
                <a:spcPts val="1200"/>
              </a:spcAft>
              <a:buBlip>
                <a:blip r:embed="rId2"/>
              </a:buBlip>
              <a:tabLst>
                <a:tab pos="722313" algn="l"/>
              </a:tabLst>
            </a:pPr>
            <a:r>
              <a:rPr lang="ar-SA" sz="2800" b="1" dirty="0">
                <a:latin typeface="Simplified Arabic" panose="02020603050405020304" pitchFamily="18" charset="-78"/>
                <a:cs typeface="Simplified Arabic" panose="02020603050405020304" pitchFamily="18" charset="-78"/>
              </a:rPr>
              <a:t>تشجيع الاستثمار العام والخاص في المشروعات الكبيرة في مجال توليد ونقل الكهرباء ذات الأهمية الإقليمية على أساس خفض التكلفة الناتج عن وفورات الإنتاج التي تتيحها السوق التنافسية الإقليمية الكبيرة.</a:t>
            </a:r>
            <a:endParaRPr lang="en-US" sz="2800" b="1" dirty="0">
              <a:latin typeface="Simplified Arabic" panose="02020603050405020304" pitchFamily="18" charset="-78"/>
              <a:cs typeface="Simplified Arabic" panose="02020603050405020304" pitchFamily="18" charset="-78"/>
            </a:endParaRPr>
          </a:p>
        </p:txBody>
      </p:sp>
      <p:sp>
        <p:nvSpPr>
          <p:cNvPr id="5" name="Rectangle 4">
            <a:extLst>
              <a:ext uri="{FF2B5EF4-FFF2-40B4-BE49-F238E27FC236}">
                <a16:creationId xmlns:a16="http://schemas.microsoft.com/office/drawing/2014/main" id="{C13BEEA7-8E6B-4BD3-AC86-D64FBC6F0CB4}"/>
              </a:ext>
            </a:extLst>
          </p:cNvPr>
          <p:cNvSpPr/>
          <p:nvPr/>
        </p:nvSpPr>
        <p:spPr>
          <a:xfrm>
            <a:off x="2308860" y="526283"/>
            <a:ext cx="7232552" cy="646331"/>
          </a:xfrm>
          <a:prstGeom prst="rect">
            <a:avLst/>
          </a:prstGeom>
          <a:noFill/>
        </p:spPr>
        <p:txBody>
          <a:bodyPr wrap="square" rtlCol="0">
            <a:spAutoFit/>
          </a:bodyPr>
          <a:lstStyle/>
          <a:p>
            <a:pPr algn="ctr" rtl="1"/>
            <a:r>
              <a:rPr lang="ar-EG" altLang="ko-KR" sz="3600" b="1" dirty="0">
                <a:ln w="12700">
                  <a:solidFill>
                    <a:schemeClr val="accent3">
                      <a:lumMod val="50000"/>
                    </a:schemeClr>
                  </a:solidFill>
                  <a:prstDash val="solid"/>
                </a:ln>
                <a:solidFill>
                  <a:srgbClr val="669900"/>
                </a:solidFill>
                <a:effectLst>
                  <a:innerShdw blurRad="177800">
                    <a:schemeClr val="accent3">
                      <a:lumMod val="50000"/>
                    </a:schemeClr>
                  </a:innerShdw>
                </a:effectLst>
              </a:rPr>
              <a:t>أهداف إنشاء السوق العربية المشتركة للكهرباء</a:t>
            </a:r>
            <a:endParaRPr lang="ko-KR" altLang="en-US" sz="3600" b="1" dirty="0">
              <a:ln w="12700">
                <a:solidFill>
                  <a:schemeClr val="accent3">
                    <a:lumMod val="50000"/>
                  </a:schemeClr>
                </a:solidFill>
                <a:prstDash val="solid"/>
              </a:ln>
              <a:solidFill>
                <a:srgbClr val="669900"/>
              </a:solidFill>
              <a:effectLst>
                <a:innerShdw blurRad="177800">
                  <a:schemeClr val="accent3">
                    <a:lumMod val="50000"/>
                  </a:schemeClr>
                </a:innerShdw>
              </a:effectLst>
            </a:endParaRPr>
          </a:p>
        </p:txBody>
      </p:sp>
    </p:spTree>
    <p:extLst>
      <p:ext uri="{BB962C8B-B14F-4D97-AF65-F5344CB8AC3E}">
        <p14:creationId xmlns:p14="http://schemas.microsoft.com/office/powerpoint/2010/main" val="61126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9B71722-EF9D-423B-B990-6DA592F46147}"/>
              </a:ext>
            </a:extLst>
          </p:cNvPr>
          <p:cNvSpPr txBox="1"/>
          <p:nvPr/>
        </p:nvSpPr>
        <p:spPr>
          <a:xfrm>
            <a:off x="8240751" y="323385"/>
            <a:ext cx="3612995" cy="369332"/>
          </a:xfrm>
          <a:prstGeom prst="rect">
            <a:avLst/>
          </a:prstGeom>
          <a:solidFill>
            <a:schemeClr val="bg1"/>
          </a:solidFill>
        </p:spPr>
        <p:txBody>
          <a:bodyPr wrap="square" rtlCol="0">
            <a:spAutoFit/>
          </a:bodyPr>
          <a:lstStyle/>
          <a:p>
            <a:endParaRPr lang="en-US" dirty="0"/>
          </a:p>
        </p:txBody>
      </p:sp>
      <p:sp>
        <p:nvSpPr>
          <p:cNvPr id="26" name="Oval 46">
            <a:extLst>
              <a:ext uri="{FF2B5EF4-FFF2-40B4-BE49-F238E27FC236}">
                <a16:creationId xmlns:a16="http://schemas.microsoft.com/office/drawing/2014/main" id="{E691C3F6-FFB7-4AF2-98FF-1648D96961FD}"/>
              </a:ext>
            </a:extLst>
          </p:cNvPr>
          <p:cNvSpPr/>
          <p:nvPr/>
        </p:nvSpPr>
        <p:spPr>
          <a:xfrm>
            <a:off x="4457362" y="3859481"/>
            <a:ext cx="3264518" cy="2842003"/>
          </a:xfrm>
          <a:prstGeom prst="ellipse">
            <a:avLst/>
          </a:prstGeom>
          <a:solidFill>
            <a:srgbClr val="8B9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27" name="Oval 4">
            <a:extLst>
              <a:ext uri="{FF2B5EF4-FFF2-40B4-BE49-F238E27FC236}">
                <a16:creationId xmlns:a16="http://schemas.microsoft.com/office/drawing/2014/main" id="{D9E576F4-986D-431A-BC25-7AD2B88746AF}"/>
              </a:ext>
            </a:extLst>
          </p:cNvPr>
          <p:cNvSpPr/>
          <p:nvPr/>
        </p:nvSpPr>
        <p:spPr>
          <a:xfrm>
            <a:off x="4718615" y="4130685"/>
            <a:ext cx="2921970" cy="2570800"/>
          </a:xfrm>
          <a:prstGeom prst="ellipse">
            <a:avLst/>
          </a:prstGeom>
          <a:solidFill>
            <a:srgbClr val="F2F2F2"/>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145"/>
              </a:solidFill>
            </a:endParaRPr>
          </a:p>
        </p:txBody>
      </p:sp>
      <p:sp>
        <p:nvSpPr>
          <p:cNvPr id="30" name="Oval 46">
            <a:extLst>
              <a:ext uri="{FF2B5EF4-FFF2-40B4-BE49-F238E27FC236}">
                <a16:creationId xmlns:a16="http://schemas.microsoft.com/office/drawing/2014/main" id="{1C681DA8-B611-41BD-B8E3-8A4BB239E72B}"/>
              </a:ext>
            </a:extLst>
          </p:cNvPr>
          <p:cNvSpPr/>
          <p:nvPr/>
        </p:nvSpPr>
        <p:spPr>
          <a:xfrm>
            <a:off x="190357" y="2171357"/>
            <a:ext cx="3551116" cy="328698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mn-cs"/>
            </a:endParaRPr>
          </a:p>
        </p:txBody>
      </p:sp>
      <p:sp>
        <p:nvSpPr>
          <p:cNvPr id="31" name="Oval 4">
            <a:extLst>
              <a:ext uri="{FF2B5EF4-FFF2-40B4-BE49-F238E27FC236}">
                <a16:creationId xmlns:a16="http://schemas.microsoft.com/office/drawing/2014/main" id="{B19C2B49-16A8-45C6-8F53-802FF2771E9D}"/>
              </a:ext>
            </a:extLst>
          </p:cNvPr>
          <p:cNvSpPr/>
          <p:nvPr/>
        </p:nvSpPr>
        <p:spPr>
          <a:xfrm>
            <a:off x="406891" y="2412454"/>
            <a:ext cx="3178495" cy="2973316"/>
          </a:xfrm>
          <a:prstGeom prst="ellipse">
            <a:avLst/>
          </a:prstGeom>
          <a:solidFill>
            <a:srgbClr val="F2F2F2"/>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145"/>
              </a:solidFill>
            </a:endParaRPr>
          </a:p>
        </p:txBody>
      </p:sp>
      <p:sp>
        <p:nvSpPr>
          <p:cNvPr id="32" name="Oval 46">
            <a:extLst>
              <a:ext uri="{FF2B5EF4-FFF2-40B4-BE49-F238E27FC236}">
                <a16:creationId xmlns:a16="http://schemas.microsoft.com/office/drawing/2014/main" id="{D19FB5ED-B0C4-4659-9558-0E58B40381B9}"/>
              </a:ext>
            </a:extLst>
          </p:cNvPr>
          <p:cNvSpPr/>
          <p:nvPr/>
        </p:nvSpPr>
        <p:spPr>
          <a:xfrm>
            <a:off x="8254566" y="2438479"/>
            <a:ext cx="2976141" cy="312998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mn-cs"/>
            </a:endParaRPr>
          </a:p>
        </p:txBody>
      </p:sp>
      <p:sp>
        <p:nvSpPr>
          <p:cNvPr id="33" name="Oval 4">
            <a:extLst>
              <a:ext uri="{FF2B5EF4-FFF2-40B4-BE49-F238E27FC236}">
                <a16:creationId xmlns:a16="http://schemas.microsoft.com/office/drawing/2014/main" id="{6914C836-603C-43F5-B12A-D9957E97CBB6}"/>
              </a:ext>
            </a:extLst>
          </p:cNvPr>
          <p:cNvSpPr/>
          <p:nvPr/>
        </p:nvSpPr>
        <p:spPr>
          <a:xfrm>
            <a:off x="8545779" y="2644762"/>
            <a:ext cx="2684928" cy="2570800"/>
          </a:xfrm>
          <a:prstGeom prst="ellipse">
            <a:avLst/>
          </a:prstGeom>
          <a:solidFill>
            <a:srgbClr val="F2F2F2"/>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rgbClr val="007145"/>
              </a:solidFill>
            </a:endParaRPr>
          </a:p>
        </p:txBody>
      </p:sp>
      <p:sp>
        <p:nvSpPr>
          <p:cNvPr id="35" name="مربع نص 34">
            <a:extLst>
              <a:ext uri="{FF2B5EF4-FFF2-40B4-BE49-F238E27FC236}">
                <a16:creationId xmlns:a16="http://schemas.microsoft.com/office/drawing/2014/main" id="{FFE00653-0E5D-4A73-8D2C-04AD24B67228}"/>
              </a:ext>
            </a:extLst>
          </p:cNvPr>
          <p:cNvSpPr txBox="1"/>
          <p:nvPr/>
        </p:nvSpPr>
        <p:spPr>
          <a:xfrm>
            <a:off x="5059397" y="4665925"/>
            <a:ext cx="2073206" cy="1569660"/>
          </a:xfrm>
          <a:prstGeom prst="rect">
            <a:avLst/>
          </a:prstGeom>
          <a:noFill/>
        </p:spPr>
        <p:txBody>
          <a:bodyPr wrap="square" rtlCol="0">
            <a:spAutoFit/>
          </a:bodyPr>
          <a:lstStyle/>
          <a:p>
            <a:pPr algn="justLow" rtl="1"/>
            <a:r>
              <a:rPr lang="ar-SA" sz="2400" b="1" dirty="0"/>
              <a:t>ملائمة الأطر التشريعية والتنظيمية</a:t>
            </a:r>
            <a:r>
              <a:rPr lang="ar-EG" sz="2400" b="1" dirty="0"/>
              <a:t> لتوسيع تجارة الكهرباء</a:t>
            </a:r>
          </a:p>
        </p:txBody>
      </p:sp>
      <p:sp>
        <p:nvSpPr>
          <p:cNvPr id="36" name="مربع نص 35">
            <a:extLst>
              <a:ext uri="{FF2B5EF4-FFF2-40B4-BE49-F238E27FC236}">
                <a16:creationId xmlns:a16="http://schemas.microsoft.com/office/drawing/2014/main" id="{B720966D-91C3-431E-94D3-3F71950DBC3B}"/>
              </a:ext>
            </a:extLst>
          </p:cNvPr>
          <p:cNvSpPr txBox="1"/>
          <p:nvPr/>
        </p:nvSpPr>
        <p:spPr>
          <a:xfrm>
            <a:off x="608497" y="2864541"/>
            <a:ext cx="2389801" cy="2374472"/>
          </a:xfrm>
          <a:prstGeom prst="rect">
            <a:avLst/>
          </a:prstGeom>
          <a:noFill/>
        </p:spPr>
        <p:txBody>
          <a:bodyPr wrap="square" rtlCol="0">
            <a:spAutoFit/>
          </a:bodyPr>
          <a:lstStyle/>
          <a:p>
            <a:pPr algn="justLow" rtl="1"/>
            <a:r>
              <a:rPr lang="ar-SA" sz="2400" b="1" dirty="0"/>
              <a:t>تشجيع الاستثمار العام والخاص في المشروعات الكبيرة في مجال توليد ونقل الكهرباء</a:t>
            </a:r>
            <a:r>
              <a:rPr lang="ar-EG" sz="2400" b="1" dirty="0"/>
              <a:t> مع خفض التكلفة</a:t>
            </a:r>
          </a:p>
        </p:txBody>
      </p:sp>
      <p:sp>
        <p:nvSpPr>
          <p:cNvPr id="37" name="مربع نص 36">
            <a:extLst>
              <a:ext uri="{FF2B5EF4-FFF2-40B4-BE49-F238E27FC236}">
                <a16:creationId xmlns:a16="http://schemas.microsoft.com/office/drawing/2014/main" id="{EFE0A4C8-0D6F-4A5F-9C6C-0BEE4D85C5D1}"/>
              </a:ext>
            </a:extLst>
          </p:cNvPr>
          <p:cNvSpPr txBox="1"/>
          <p:nvPr/>
        </p:nvSpPr>
        <p:spPr>
          <a:xfrm>
            <a:off x="8777564" y="3296240"/>
            <a:ext cx="1886680" cy="1569659"/>
          </a:xfrm>
          <a:prstGeom prst="rect">
            <a:avLst/>
          </a:prstGeom>
          <a:noFill/>
        </p:spPr>
        <p:txBody>
          <a:bodyPr wrap="square" rtlCol="0">
            <a:spAutoFit/>
          </a:bodyPr>
          <a:lstStyle/>
          <a:p>
            <a:pPr algn="justLow" rtl="1"/>
            <a:r>
              <a:rPr lang="ar-EG" sz="2400" b="1" dirty="0"/>
              <a:t>إمدادات الكهرباء على المدى (القصير /  الطويل)</a:t>
            </a:r>
            <a:endParaRPr lang="en-US" sz="2400" b="1" dirty="0"/>
          </a:p>
        </p:txBody>
      </p:sp>
      <p:grpSp>
        <p:nvGrpSpPr>
          <p:cNvPr id="13" name="Group 12">
            <a:extLst>
              <a:ext uri="{FF2B5EF4-FFF2-40B4-BE49-F238E27FC236}">
                <a16:creationId xmlns:a16="http://schemas.microsoft.com/office/drawing/2014/main" id="{28D2B646-06FC-428F-9DE1-90C407350362}"/>
              </a:ext>
            </a:extLst>
          </p:cNvPr>
          <p:cNvGrpSpPr/>
          <p:nvPr/>
        </p:nvGrpSpPr>
        <p:grpSpPr>
          <a:xfrm>
            <a:off x="3557978" y="129002"/>
            <a:ext cx="4880084" cy="3135083"/>
            <a:chOff x="3929120" y="179167"/>
            <a:chExt cx="1733793" cy="1688865"/>
          </a:xfrm>
          <a:solidFill>
            <a:srgbClr val="669900"/>
          </a:solidFill>
          <a:scene3d>
            <a:camera prst="orthographicFront">
              <a:rot lat="0" lon="0" rev="0"/>
            </a:camera>
            <a:lightRig rig="soft" dir="t">
              <a:rot lat="0" lon="0" rev="0"/>
            </a:lightRig>
          </a:scene3d>
        </p:grpSpPr>
        <p:sp>
          <p:nvSpPr>
            <p:cNvPr id="14" name="Oval 13">
              <a:extLst>
                <a:ext uri="{FF2B5EF4-FFF2-40B4-BE49-F238E27FC236}">
                  <a16:creationId xmlns:a16="http://schemas.microsoft.com/office/drawing/2014/main" id="{76B79FFD-A07E-47B3-8DFE-BDCDB6697160}"/>
                </a:ext>
              </a:extLst>
            </p:cNvPr>
            <p:cNvSpPr/>
            <p:nvPr/>
          </p:nvSpPr>
          <p:spPr>
            <a:xfrm>
              <a:off x="3929120" y="179167"/>
              <a:ext cx="1733793" cy="1688865"/>
            </a:xfrm>
            <a:prstGeom prst="ellipse">
              <a:avLst/>
            </a:prstGeom>
            <a:grpFill/>
            <a:ln w="25400" cap="flat" cmpd="sng" algn="ctr">
              <a:solidFill>
                <a:srgbClr val="D27D00"/>
              </a:solidFill>
              <a:prstDash val="solid"/>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5" name="Oval 4">
              <a:extLst>
                <a:ext uri="{FF2B5EF4-FFF2-40B4-BE49-F238E27FC236}">
                  <a16:creationId xmlns:a16="http://schemas.microsoft.com/office/drawing/2014/main" id="{983BD5F5-B29D-4D28-90A1-17E41E794D37}"/>
                </a:ext>
              </a:extLst>
            </p:cNvPr>
            <p:cNvSpPr txBox="1"/>
            <p:nvPr/>
          </p:nvSpPr>
          <p:spPr>
            <a:xfrm>
              <a:off x="4183028" y="426496"/>
              <a:ext cx="1225977" cy="1194207"/>
            </a:xfrm>
            <a:prstGeom prst="rect">
              <a:avLst/>
            </a:prstGeom>
            <a:grpFill/>
            <a:ln>
              <a:noFill/>
            </a:ln>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171450" lvl="0" indent="-171450" algn="ctr" defTabSz="1244600" rtl="1">
                <a:lnSpc>
                  <a:spcPct val="150000"/>
                </a:lnSpc>
                <a:spcBef>
                  <a:spcPts val="600"/>
                </a:spcBef>
                <a:spcAft>
                  <a:spcPct val="35000"/>
                </a:spcAft>
                <a:buNone/>
              </a:pPr>
              <a:r>
                <a:rPr lang="ar-EG" altLang="ko-KR" sz="2800" b="1" dirty="0">
                  <a:ln w="1905"/>
                  <a:solidFill>
                    <a:schemeClr val="bg1"/>
                  </a:solidFill>
                  <a:effectLst>
                    <a:innerShdw blurRad="69850" dist="43180" dir="5400000">
                      <a:srgbClr val="000000">
                        <a:alpha val="65000"/>
                      </a:srgbClr>
                    </a:innerShdw>
                  </a:effectLst>
                  <a:latin typeface="+mj-lt"/>
                  <a:ea typeface="+mj-ea"/>
                  <a:cs typeface="PT Bold Heading" pitchFamily="2" charset="-78"/>
                </a:rPr>
                <a:t>أهداف إنشاء السوق العربية المشتركة للكهرباء</a:t>
              </a:r>
              <a:endParaRPr lang="ko-KR" altLang="en-US" sz="2800" b="1" dirty="0">
                <a:ln w="1905"/>
                <a:solidFill>
                  <a:schemeClr val="bg1"/>
                </a:solidFill>
                <a:effectLst>
                  <a:innerShdw blurRad="69850" dist="43180" dir="5400000">
                    <a:srgbClr val="000000">
                      <a:alpha val="65000"/>
                    </a:srgbClr>
                  </a:innerShdw>
                </a:effectLst>
                <a:latin typeface="+mj-lt"/>
                <a:ea typeface="+mj-ea"/>
                <a:cs typeface="PT Bold Heading" pitchFamily="2" charset="-78"/>
              </a:endParaRPr>
            </a:p>
          </p:txBody>
        </p:sp>
      </p:grpSp>
      <p:sp>
        <p:nvSpPr>
          <p:cNvPr id="2" name="Arrow: Right 1">
            <a:extLst>
              <a:ext uri="{FF2B5EF4-FFF2-40B4-BE49-F238E27FC236}">
                <a16:creationId xmlns:a16="http://schemas.microsoft.com/office/drawing/2014/main" id="{3BF7F912-5989-4510-8F7F-9858D6A4A2E6}"/>
              </a:ext>
            </a:extLst>
          </p:cNvPr>
          <p:cNvSpPr/>
          <p:nvPr/>
        </p:nvSpPr>
        <p:spPr>
          <a:xfrm rot="1995220">
            <a:off x="8277424" y="2340925"/>
            <a:ext cx="623209" cy="460046"/>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4F651CEC-ABD2-4350-BE62-71E8DC5BF5B8}"/>
              </a:ext>
            </a:extLst>
          </p:cNvPr>
          <p:cNvSpPr/>
          <p:nvPr/>
        </p:nvSpPr>
        <p:spPr>
          <a:xfrm>
            <a:off x="5783281" y="3393582"/>
            <a:ext cx="383969" cy="440033"/>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C7AB935-5B0A-47C4-86A1-F74523420772}"/>
              </a:ext>
            </a:extLst>
          </p:cNvPr>
          <p:cNvSpPr/>
          <p:nvPr/>
        </p:nvSpPr>
        <p:spPr>
          <a:xfrm rot="9328680">
            <a:off x="3122554" y="2218779"/>
            <a:ext cx="552658" cy="439401"/>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92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1" grpId="0" animBg="1"/>
      <p:bldP spid="32" grpId="0" animBg="1"/>
      <p:bldP spid="33" grpId="0" animBg="1"/>
      <p:bldP spid="35" grpId="0"/>
      <p:bldP spid="36" grpId="0"/>
      <p:bldP spid="37" grpId="0"/>
      <p:bldP spid="2" grpId="0" animBg="1"/>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9274DC-558E-4F87-8469-DBA94FF4E996}"/>
              </a:ext>
            </a:extLst>
          </p:cNvPr>
          <p:cNvSpPr txBox="1">
            <a:spLocks/>
          </p:cNvSpPr>
          <p:nvPr/>
        </p:nvSpPr>
        <p:spPr>
          <a:xfrm>
            <a:off x="1815826" y="430336"/>
            <a:ext cx="8562109" cy="543603"/>
          </a:xfrm>
          <a:prstGeom prst="rect">
            <a:avLst/>
          </a:prstGeom>
        </p:spPr>
        <p:txBody>
          <a:bodyPr>
            <a:noAutofit/>
          </a:bodyPr>
          <a:lstStyle>
            <a:defPPr>
              <a:defRPr lang="en-US"/>
            </a:defPPr>
            <a:lvl1pPr algn="ctr" rtl="1">
              <a:spcBef>
                <a:spcPct val="0"/>
              </a:spcBef>
              <a:buNone/>
              <a:defRPr sz="2800" b="1">
                <a:ln w="1905"/>
                <a:solidFill>
                  <a:srgbClr val="336600"/>
                </a:solidFill>
                <a:effectLst>
                  <a:innerShdw blurRad="69850" dist="43180" dir="5400000">
                    <a:srgbClr val="000000">
                      <a:alpha val="65000"/>
                    </a:srgbClr>
                  </a:innerShdw>
                </a:effectLst>
                <a:latin typeface="+mj-lt"/>
                <a:ea typeface="+mj-ea"/>
                <a:cs typeface="PT Bold Heading" pitchFamily="2" charset="-78"/>
              </a:defRPr>
            </a:lvl1pPr>
          </a:lstStyle>
          <a:p>
            <a:r>
              <a:rPr lang="ar-EG" dirty="0"/>
              <a:t>متطلبات السوق العربية المشتركة للكهرباء</a:t>
            </a:r>
            <a:endParaRPr lang="en-US" dirty="0"/>
          </a:p>
        </p:txBody>
      </p:sp>
      <p:graphicFrame>
        <p:nvGraphicFramePr>
          <p:cNvPr id="4" name="Content Placeholder 3">
            <a:extLst>
              <a:ext uri="{FF2B5EF4-FFF2-40B4-BE49-F238E27FC236}">
                <a16:creationId xmlns:a16="http://schemas.microsoft.com/office/drawing/2014/main" id="{C4D6B129-AB5F-4DFB-B7D5-10928F02526E}"/>
              </a:ext>
            </a:extLst>
          </p:cNvPr>
          <p:cNvGraphicFramePr>
            <a:graphicFrameLocks noGrp="1"/>
          </p:cNvGraphicFramePr>
          <p:nvPr>
            <p:ph idx="1"/>
            <p:extLst>
              <p:ext uri="{D42A27DB-BD31-4B8C-83A1-F6EECF244321}">
                <p14:modId xmlns:p14="http://schemas.microsoft.com/office/powerpoint/2010/main" val="4201516064"/>
              </p:ext>
            </p:extLst>
          </p:nvPr>
        </p:nvGraphicFramePr>
        <p:xfrm>
          <a:off x="704973" y="1350554"/>
          <a:ext cx="10515600" cy="5114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7FE116F-AB6B-4C6E-98FC-06E8DE0E8633}"/>
              </a:ext>
            </a:extLst>
          </p:cNvPr>
          <p:cNvSpPr txBox="1"/>
          <p:nvPr/>
        </p:nvSpPr>
        <p:spPr>
          <a:xfrm>
            <a:off x="1810293" y="5331957"/>
            <a:ext cx="2514160" cy="1015663"/>
          </a:xfrm>
          <a:prstGeom prst="rect">
            <a:avLst/>
          </a:prstGeom>
          <a:noFill/>
        </p:spPr>
        <p:txBody>
          <a:bodyPr wrap="square" rtlCol="0">
            <a:spAutoFit/>
          </a:bodyPr>
          <a:lstStyle/>
          <a:p>
            <a:pPr marL="285750" indent="-285750" algn="r" rtl="1">
              <a:buFont typeface="Wingdings" panose="05000000000000000000" pitchFamily="2" charset="2"/>
              <a:buChar char="§"/>
            </a:pPr>
            <a:r>
              <a:rPr lang="ar-AE" sz="2000" dirty="0"/>
              <a:t>مشروعات قائمة</a:t>
            </a:r>
          </a:p>
          <a:p>
            <a:pPr marL="285750" indent="-285750" algn="r" rtl="1">
              <a:buFont typeface="Wingdings" panose="05000000000000000000" pitchFamily="2" charset="2"/>
              <a:buChar char="§"/>
            </a:pPr>
            <a:r>
              <a:rPr lang="ar-AE" sz="2000" dirty="0"/>
              <a:t>مشروعات تحت الإنشاء</a:t>
            </a:r>
          </a:p>
          <a:p>
            <a:pPr marL="285750" indent="-285750" algn="r" rtl="1">
              <a:buFont typeface="Wingdings" panose="05000000000000000000" pitchFamily="2" charset="2"/>
              <a:buChar char="§"/>
            </a:pPr>
            <a:r>
              <a:rPr lang="ar-AE" sz="2000" dirty="0"/>
              <a:t>مشروعات بحاجة للإنشاء</a:t>
            </a:r>
            <a:endParaRPr lang="en-US" sz="2000" dirty="0"/>
          </a:p>
        </p:txBody>
      </p:sp>
      <p:sp>
        <p:nvSpPr>
          <p:cNvPr id="6" name="TextBox 5">
            <a:extLst>
              <a:ext uri="{FF2B5EF4-FFF2-40B4-BE49-F238E27FC236}">
                <a16:creationId xmlns:a16="http://schemas.microsoft.com/office/drawing/2014/main" id="{1BF4A08D-69FF-45BF-86A0-7959357D59CE}"/>
              </a:ext>
            </a:extLst>
          </p:cNvPr>
          <p:cNvSpPr txBox="1"/>
          <p:nvPr/>
        </p:nvSpPr>
        <p:spPr>
          <a:xfrm>
            <a:off x="5395929" y="5368159"/>
            <a:ext cx="2351568" cy="1015663"/>
          </a:xfrm>
          <a:prstGeom prst="rect">
            <a:avLst/>
          </a:prstGeom>
          <a:noFill/>
        </p:spPr>
        <p:txBody>
          <a:bodyPr wrap="square" rtlCol="0">
            <a:spAutoFit/>
          </a:bodyPr>
          <a:lstStyle/>
          <a:p>
            <a:pPr marL="285750" indent="-285750" algn="r" rtl="1">
              <a:buFont typeface="Wingdings" panose="05000000000000000000" pitchFamily="2" charset="2"/>
              <a:buChar char="§"/>
            </a:pPr>
            <a:r>
              <a:rPr lang="ar-AE" sz="2000" dirty="0"/>
              <a:t>سكرتارية السوق</a:t>
            </a:r>
          </a:p>
          <a:p>
            <a:pPr marL="285750" indent="-285750" algn="r" rtl="1">
              <a:buFont typeface="Wingdings" panose="05000000000000000000" pitchFamily="2" charset="2"/>
              <a:buChar char="§"/>
            </a:pPr>
            <a:r>
              <a:rPr lang="ar-AE" sz="2000" dirty="0"/>
              <a:t>لجنتي السوق</a:t>
            </a:r>
          </a:p>
          <a:p>
            <a:pPr marL="285750" indent="-285750" algn="r" rtl="1">
              <a:buFont typeface="Wingdings" panose="05000000000000000000" pitchFamily="2" charset="2"/>
              <a:buChar char="§"/>
            </a:pPr>
            <a:r>
              <a:rPr lang="ar-AE" sz="2000" dirty="0"/>
              <a:t>مركز المراقبة التنسيقي</a:t>
            </a:r>
            <a:endParaRPr lang="en-US" sz="2000" dirty="0"/>
          </a:p>
        </p:txBody>
      </p:sp>
      <p:sp>
        <p:nvSpPr>
          <p:cNvPr id="7" name="TextBox 6">
            <a:extLst>
              <a:ext uri="{FF2B5EF4-FFF2-40B4-BE49-F238E27FC236}">
                <a16:creationId xmlns:a16="http://schemas.microsoft.com/office/drawing/2014/main" id="{8BAEE0D1-13AA-417D-AC2C-33D3FB6BCCF2}"/>
              </a:ext>
            </a:extLst>
          </p:cNvPr>
          <p:cNvSpPr txBox="1"/>
          <p:nvPr/>
        </p:nvSpPr>
        <p:spPr>
          <a:xfrm>
            <a:off x="8925848" y="5117634"/>
            <a:ext cx="2561179" cy="1325563"/>
          </a:xfrm>
          <a:prstGeom prst="rect">
            <a:avLst/>
          </a:prstGeom>
          <a:solidFill>
            <a:srgbClr val="DEA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txBody>
          <a:bodyPr spcFirstLastPara="0" vert="horz" wrap="square" lIns="22860" tIns="22860" rIns="22860" bIns="22860" numCol="1" spcCol="1270" anchor="ctr" anchorCtr="0">
            <a:noAutofit/>
          </a:bodyPr>
          <a:lstStyle>
            <a:lvl1pPr>
              <a:defRPr sz="3600"/>
            </a:lvl1pPr>
          </a:lstStyle>
          <a:p>
            <a:pPr algn="ctr" rtl="1"/>
            <a:endParaRPr lang="en-US" sz="2400" dirty="0"/>
          </a:p>
        </p:txBody>
      </p:sp>
      <p:sp>
        <p:nvSpPr>
          <p:cNvPr id="8" name="TextBox 7">
            <a:extLst>
              <a:ext uri="{FF2B5EF4-FFF2-40B4-BE49-F238E27FC236}">
                <a16:creationId xmlns:a16="http://schemas.microsoft.com/office/drawing/2014/main" id="{136FF37D-D83B-458B-8E44-8D25E552A6A7}"/>
              </a:ext>
            </a:extLst>
          </p:cNvPr>
          <p:cNvSpPr txBox="1"/>
          <p:nvPr/>
        </p:nvSpPr>
        <p:spPr>
          <a:xfrm>
            <a:off x="9002232" y="5272583"/>
            <a:ext cx="2351568" cy="1015663"/>
          </a:xfrm>
          <a:prstGeom prst="rect">
            <a:avLst/>
          </a:prstGeom>
          <a:noFill/>
        </p:spPr>
        <p:txBody>
          <a:bodyPr wrap="square" rtlCol="0">
            <a:spAutoFit/>
          </a:bodyPr>
          <a:lstStyle/>
          <a:p>
            <a:pPr marL="285750" indent="-285750" algn="r" rtl="1">
              <a:buFont typeface="Wingdings" panose="05000000000000000000" pitchFamily="2" charset="2"/>
              <a:buChar char="§"/>
            </a:pPr>
            <a:r>
              <a:rPr lang="ar-EG" sz="2000" dirty="0"/>
              <a:t>مذكرة التفاهم</a:t>
            </a:r>
            <a:endParaRPr lang="ar-AE" sz="2000" dirty="0"/>
          </a:p>
          <a:p>
            <a:pPr marL="285750" indent="-285750" algn="r" rtl="1">
              <a:buFont typeface="Wingdings" panose="05000000000000000000" pitchFamily="2" charset="2"/>
              <a:buChar char="§"/>
            </a:pPr>
            <a:r>
              <a:rPr lang="ar-EG" sz="2000" dirty="0"/>
              <a:t>اتفاقيتي السوق</a:t>
            </a:r>
          </a:p>
          <a:p>
            <a:pPr marL="285750" indent="-285750" algn="r" rtl="1">
              <a:buFont typeface="Wingdings" panose="05000000000000000000" pitchFamily="2" charset="2"/>
              <a:buChar char="§"/>
            </a:pPr>
            <a:r>
              <a:rPr lang="ar-EG" sz="2000" dirty="0"/>
              <a:t>قواعد تشغيل الشبكات</a:t>
            </a:r>
            <a:endParaRPr lang="en-US" sz="2000" dirty="0"/>
          </a:p>
        </p:txBody>
      </p:sp>
      <p:cxnSp>
        <p:nvCxnSpPr>
          <p:cNvPr id="10" name="Straight Connector 9">
            <a:extLst>
              <a:ext uri="{FF2B5EF4-FFF2-40B4-BE49-F238E27FC236}">
                <a16:creationId xmlns:a16="http://schemas.microsoft.com/office/drawing/2014/main" id="{C05BA61F-C5B3-4546-9E35-E001355745F2}"/>
              </a:ext>
            </a:extLst>
          </p:cNvPr>
          <p:cNvCxnSpPr/>
          <p:nvPr/>
        </p:nvCxnSpPr>
        <p:spPr>
          <a:xfrm>
            <a:off x="8573984" y="4726379"/>
            <a:ext cx="0" cy="105403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9760EB-413E-4CDA-88DA-EC35029ACFD9}"/>
              </a:ext>
            </a:extLst>
          </p:cNvPr>
          <p:cNvCxnSpPr>
            <a:endCxn id="7" idx="1"/>
          </p:cNvCxnSpPr>
          <p:nvPr/>
        </p:nvCxnSpPr>
        <p:spPr>
          <a:xfrm>
            <a:off x="8573984" y="5780415"/>
            <a:ext cx="351864" cy="1"/>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1684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02B5D6-6A4C-40FF-83E7-7C2054E637FD}"/>
              </a:ext>
            </a:extLst>
          </p:cNvPr>
          <p:cNvPicPr>
            <a:picLocks noGrp="1" noChangeAspect="1"/>
          </p:cNvPicPr>
          <p:nvPr>
            <p:ph idx="1"/>
          </p:nvPr>
        </p:nvPicPr>
        <p:blipFill rotWithShape="1">
          <a:blip r:embed="rId2"/>
          <a:srcRect t="17321"/>
          <a:stretch/>
        </p:blipFill>
        <p:spPr>
          <a:xfrm>
            <a:off x="668215" y="1219202"/>
            <a:ext cx="9808974" cy="5134706"/>
          </a:xfrm>
          <a:prstGeom prst="rect">
            <a:avLst/>
          </a:prstGeom>
        </p:spPr>
      </p:pic>
      <p:sp>
        <p:nvSpPr>
          <p:cNvPr id="10" name="TextBox 9">
            <a:extLst>
              <a:ext uri="{FF2B5EF4-FFF2-40B4-BE49-F238E27FC236}">
                <a16:creationId xmlns:a16="http://schemas.microsoft.com/office/drawing/2014/main" id="{AE054A0B-F882-434F-9E1D-4CFB465CEC18}"/>
              </a:ext>
            </a:extLst>
          </p:cNvPr>
          <p:cNvSpPr txBox="1"/>
          <p:nvPr/>
        </p:nvSpPr>
        <p:spPr>
          <a:xfrm>
            <a:off x="3023519" y="504092"/>
            <a:ext cx="5967046" cy="584775"/>
          </a:xfrm>
          <a:prstGeom prst="rect">
            <a:avLst/>
          </a:prstGeom>
          <a:noFill/>
        </p:spPr>
        <p:txBody>
          <a:bodyPr wrap="square" rtlCol="0">
            <a:spAutoFit/>
          </a:bodyPr>
          <a:lstStyle/>
          <a:p>
            <a:pPr algn="ctr" rtl="1"/>
            <a:r>
              <a:rPr lang="ar-EG" sz="2800" b="1" dirty="0">
                <a:ln w="12700">
                  <a:solidFill>
                    <a:schemeClr val="accent3">
                      <a:lumMod val="50000"/>
                    </a:schemeClr>
                  </a:solidFill>
                  <a:prstDash val="solid"/>
                </a:ln>
                <a:solidFill>
                  <a:srgbClr val="669900"/>
                </a:solidFill>
                <a:effectLst>
                  <a:innerShdw blurRad="177800">
                    <a:schemeClr val="accent3">
                      <a:lumMod val="50000"/>
                    </a:schemeClr>
                  </a:innerShdw>
                </a:effectLst>
              </a:rPr>
              <a:t> </a:t>
            </a:r>
            <a:r>
              <a:rPr lang="ar-EG" sz="3200" b="1" dirty="0">
                <a:ln w="12700">
                  <a:solidFill>
                    <a:schemeClr val="accent3">
                      <a:lumMod val="50000"/>
                    </a:schemeClr>
                  </a:solidFill>
                  <a:prstDash val="solid"/>
                </a:ln>
                <a:solidFill>
                  <a:srgbClr val="669900"/>
                </a:solidFill>
                <a:effectLst>
                  <a:innerShdw blurRad="177800">
                    <a:schemeClr val="accent3">
                      <a:lumMod val="50000"/>
                    </a:schemeClr>
                  </a:innerShdw>
                </a:effectLst>
              </a:rPr>
              <a:t>الإطار التشريعي – الوثائق الرئيسية</a:t>
            </a:r>
            <a:endParaRPr lang="en-US" sz="2800" dirty="0"/>
          </a:p>
        </p:txBody>
      </p:sp>
    </p:spTree>
    <p:extLst>
      <p:ext uri="{BB962C8B-B14F-4D97-AF65-F5344CB8AC3E}">
        <p14:creationId xmlns:p14="http://schemas.microsoft.com/office/powerpoint/2010/main" val="5192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a:extLst>
              <a:ext uri="{FF2B5EF4-FFF2-40B4-BE49-F238E27FC236}">
                <a16:creationId xmlns:a16="http://schemas.microsoft.com/office/drawing/2014/main" id="{43F0C21D-818B-4B3B-887B-A41F4F7199C1}"/>
              </a:ext>
            </a:extLst>
          </p:cNvPr>
          <p:cNvSpPr/>
          <p:nvPr/>
        </p:nvSpPr>
        <p:spPr bwMode="auto">
          <a:xfrm>
            <a:off x="7813604" y="3894583"/>
            <a:ext cx="2483334" cy="1452108"/>
          </a:xfrm>
          <a:prstGeom prst="ellipse">
            <a:avLst/>
          </a:prstGeom>
          <a:solidFill>
            <a:sysClr val="window" lastClr="FFFFFF"/>
          </a:solidFill>
          <a:ln w="38100" cap="flat" cmpd="sng" algn="ctr">
            <a:solidFill>
              <a:srgbClr val="C00000"/>
            </a:solidFill>
            <a:prstDash val="dash"/>
          </a:ln>
          <a:effectLst/>
        </p:spPr>
        <p:txBody>
          <a:bodyPr anchor="ctr"/>
          <a:lstStyle/>
          <a:p>
            <a:pPr algn="ctr">
              <a:defRPr/>
            </a:pPr>
            <a:endParaRPr lang="en-US" kern="0" dirty="0">
              <a:solidFill>
                <a:prstClr val="black"/>
              </a:solidFill>
              <a:cs typeface="Simplified Arabic" pitchFamily="2" charset="-78"/>
            </a:endParaRPr>
          </a:p>
        </p:txBody>
      </p:sp>
      <p:sp>
        <p:nvSpPr>
          <p:cNvPr id="3" name="عنوان 1">
            <a:extLst>
              <a:ext uri="{FF2B5EF4-FFF2-40B4-BE49-F238E27FC236}">
                <a16:creationId xmlns:a16="http://schemas.microsoft.com/office/drawing/2014/main" id="{68EF4822-0DE4-4FCF-B697-554065B97C96}"/>
              </a:ext>
            </a:extLst>
          </p:cNvPr>
          <p:cNvSpPr txBox="1">
            <a:spLocks/>
          </p:cNvSpPr>
          <p:nvPr/>
        </p:nvSpPr>
        <p:spPr>
          <a:xfrm>
            <a:off x="1271167" y="635422"/>
            <a:ext cx="9578100" cy="792162"/>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800" b="1" dirty="0">
                <a:ln w="1905"/>
                <a:solidFill>
                  <a:srgbClr val="336600"/>
                </a:solidFill>
                <a:effectLst>
                  <a:innerShdw blurRad="69850" dist="43180" dir="5400000">
                    <a:srgbClr val="000000">
                      <a:alpha val="65000"/>
                    </a:srgbClr>
                  </a:innerShdw>
                </a:effectLst>
                <a:cs typeface="PT Bold Heading" pitchFamily="2" charset="-78"/>
              </a:rPr>
              <a:t>الإطار المؤسسي للسوق العربية المشتركة للكهرباء</a:t>
            </a:r>
          </a:p>
        </p:txBody>
      </p:sp>
      <p:grpSp>
        <p:nvGrpSpPr>
          <p:cNvPr id="4" name="Group 8">
            <a:extLst>
              <a:ext uri="{FF2B5EF4-FFF2-40B4-BE49-F238E27FC236}">
                <a16:creationId xmlns:a16="http://schemas.microsoft.com/office/drawing/2014/main" id="{8FD80560-474B-44B9-A411-B718FA845576}"/>
              </a:ext>
            </a:extLst>
          </p:cNvPr>
          <p:cNvGrpSpPr>
            <a:grpSpLocks/>
          </p:cNvGrpSpPr>
          <p:nvPr/>
        </p:nvGrpSpPr>
        <p:grpSpPr bwMode="auto">
          <a:xfrm>
            <a:off x="1163782" y="1657796"/>
            <a:ext cx="8856518" cy="4473574"/>
            <a:chOff x="228600" y="1255860"/>
            <a:chExt cx="7992845" cy="4052745"/>
          </a:xfrm>
        </p:grpSpPr>
        <p:cxnSp>
          <p:nvCxnSpPr>
            <p:cNvPr id="5" name="Straight Arrow Connector 10">
              <a:extLst>
                <a:ext uri="{FF2B5EF4-FFF2-40B4-BE49-F238E27FC236}">
                  <a16:creationId xmlns:a16="http://schemas.microsoft.com/office/drawing/2014/main" id="{FD8CEF6E-5478-4325-8D37-E574B1189208}"/>
                </a:ext>
              </a:extLst>
            </p:cNvPr>
            <p:cNvCxnSpPr>
              <a:cxnSpLocks noChangeShapeType="1"/>
            </p:cNvCxnSpPr>
            <p:nvPr/>
          </p:nvCxnSpPr>
          <p:spPr bwMode="auto">
            <a:xfrm rot="5400000">
              <a:off x="5214921" y="2168209"/>
              <a:ext cx="534051" cy="7552"/>
            </a:xfrm>
            <a:prstGeom prst="straightConnector1">
              <a:avLst/>
            </a:prstGeom>
            <a:noFill/>
            <a:ln w="50800" cap="sq" algn="ctr">
              <a:solidFill>
                <a:srgbClr val="438600"/>
              </a:solidFill>
              <a:miter lim="800000"/>
              <a:headEnd/>
              <a:tailEnd type="triangle" w="med" len="med"/>
            </a:ln>
            <a:extLst>
              <a:ext uri="{909E8E84-426E-40DD-AFC4-6F175D3DCCD1}">
                <a14:hiddenFill xmlns:a14="http://schemas.microsoft.com/office/drawing/2010/main">
                  <a:noFill/>
                </a14:hiddenFill>
              </a:ext>
            </a:extLst>
          </p:spPr>
        </p:cxnSp>
        <p:sp>
          <p:nvSpPr>
            <p:cNvPr id="6" name="Oval 11">
              <a:extLst>
                <a:ext uri="{FF2B5EF4-FFF2-40B4-BE49-F238E27FC236}">
                  <a16:creationId xmlns:a16="http://schemas.microsoft.com/office/drawing/2014/main" id="{10EAA36D-291B-4991-A45B-F6C6CFE6B9AB}"/>
                </a:ext>
              </a:extLst>
            </p:cNvPr>
            <p:cNvSpPr/>
            <p:nvPr/>
          </p:nvSpPr>
          <p:spPr>
            <a:xfrm>
              <a:off x="228600" y="2501064"/>
              <a:ext cx="4138399" cy="2807541"/>
            </a:xfrm>
            <a:prstGeom prst="ellipse">
              <a:avLst/>
            </a:prstGeom>
            <a:solidFill>
              <a:sysClr val="window" lastClr="FFFFFF"/>
            </a:solidFill>
            <a:ln w="38100" cap="flat" cmpd="sng" algn="ctr">
              <a:solidFill>
                <a:srgbClr val="C00000"/>
              </a:solidFill>
              <a:prstDash val="dash"/>
            </a:ln>
            <a:effectLst/>
          </p:spPr>
          <p:txBody>
            <a:bodyPr anchor="ctr"/>
            <a:lstStyle/>
            <a:p>
              <a:pPr algn="ctr">
                <a:defRPr/>
              </a:pPr>
              <a:endParaRPr lang="en-US" kern="0" dirty="0">
                <a:solidFill>
                  <a:prstClr val="black"/>
                </a:solidFill>
                <a:cs typeface="Simplified Arabic" pitchFamily="2" charset="-78"/>
              </a:endParaRPr>
            </a:p>
          </p:txBody>
        </p:sp>
        <p:sp>
          <p:nvSpPr>
            <p:cNvPr id="7" name="Flowchart: Process 12">
              <a:extLst>
                <a:ext uri="{FF2B5EF4-FFF2-40B4-BE49-F238E27FC236}">
                  <a16:creationId xmlns:a16="http://schemas.microsoft.com/office/drawing/2014/main" id="{B341A219-F626-4717-BF4A-EE8B426187EE}"/>
                </a:ext>
              </a:extLst>
            </p:cNvPr>
            <p:cNvSpPr/>
            <p:nvPr/>
          </p:nvSpPr>
          <p:spPr>
            <a:xfrm>
              <a:off x="3397178" y="1255860"/>
              <a:ext cx="3876732" cy="609600"/>
            </a:xfrm>
            <a:prstGeom prst="flowChartProcess">
              <a:avLst/>
            </a:prstGeom>
            <a:solidFill>
              <a:srgbClr val="DEA9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2800" b="1" kern="0" dirty="0">
                  <a:solidFill>
                    <a:schemeClr val="tx1"/>
                  </a:solidFill>
                </a:rPr>
                <a:t>المجلس الوزاري العربي للكهرباء</a:t>
              </a:r>
              <a:endParaRPr lang="en-US" sz="2800" b="1" kern="0" dirty="0">
                <a:solidFill>
                  <a:schemeClr val="tx1"/>
                </a:solidFill>
                <a:cs typeface="Simplified Arabic" pitchFamily="2" charset="-78"/>
              </a:endParaRPr>
            </a:p>
          </p:txBody>
        </p:sp>
        <p:sp>
          <p:nvSpPr>
            <p:cNvPr id="8" name="Flowchart: Process 13">
              <a:extLst>
                <a:ext uri="{FF2B5EF4-FFF2-40B4-BE49-F238E27FC236}">
                  <a16:creationId xmlns:a16="http://schemas.microsoft.com/office/drawing/2014/main" id="{A24AC435-AC4F-4003-8014-99E1B467F77F}"/>
                </a:ext>
              </a:extLst>
            </p:cNvPr>
            <p:cNvSpPr/>
            <p:nvPr/>
          </p:nvSpPr>
          <p:spPr>
            <a:xfrm>
              <a:off x="707497" y="3204109"/>
              <a:ext cx="1436692" cy="651529"/>
            </a:xfrm>
            <a:prstGeom prst="flowChartProcess">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rtl="1">
                <a:defRPr/>
              </a:pPr>
              <a:r>
                <a:rPr lang="ar-EG" sz="1600" b="1" kern="0" dirty="0">
                  <a:solidFill>
                    <a:srgbClr val="285000"/>
                  </a:solidFill>
                </a:rPr>
                <a:t>مشغلو نظم النقل/ ميسرو السوق دون الإقليمي</a:t>
              </a:r>
              <a:endParaRPr lang="en-US" sz="1600" b="1" kern="0" dirty="0">
                <a:solidFill>
                  <a:srgbClr val="285000"/>
                </a:solidFill>
                <a:cs typeface="Simplified Arabic" pitchFamily="2" charset="-78"/>
              </a:endParaRPr>
            </a:p>
          </p:txBody>
        </p:sp>
        <p:sp>
          <p:nvSpPr>
            <p:cNvPr id="9" name="Flowchart: Process 14">
              <a:extLst>
                <a:ext uri="{FF2B5EF4-FFF2-40B4-BE49-F238E27FC236}">
                  <a16:creationId xmlns:a16="http://schemas.microsoft.com/office/drawing/2014/main" id="{FB0DCC42-80FA-40E7-AA2E-B4D8537D5CA8}"/>
                </a:ext>
              </a:extLst>
            </p:cNvPr>
            <p:cNvSpPr/>
            <p:nvPr/>
          </p:nvSpPr>
          <p:spPr>
            <a:xfrm>
              <a:off x="4267200" y="2438400"/>
              <a:ext cx="2420471" cy="586740"/>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r>
                <a:rPr lang="ar-EG" sz="2800" b="1" kern="0" dirty="0">
                  <a:solidFill>
                    <a:schemeClr val="tx1"/>
                  </a:solidFill>
                </a:rPr>
                <a:t>المكتب التنفيذي</a:t>
              </a:r>
              <a:endParaRPr lang="en-US" sz="2800" b="1" kern="0" dirty="0">
                <a:solidFill>
                  <a:schemeClr val="tx1"/>
                </a:solidFill>
              </a:endParaRPr>
            </a:p>
          </p:txBody>
        </p:sp>
        <p:sp>
          <p:nvSpPr>
            <p:cNvPr id="10" name="Flowchart: Process 15">
              <a:extLst>
                <a:ext uri="{FF2B5EF4-FFF2-40B4-BE49-F238E27FC236}">
                  <a16:creationId xmlns:a16="http://schemas.microsoft.com/office/drawing/2014/main" id="{6A03EDDD-1B21-4AAE-9FCC-2C8163EE0AB6}"/>
                </a:ext>
              </a:extLst>
            </p:cNvPr>
            <p:cNvSpPr/>
            <p:nvPr/>
          </p:nvSpPr>
          <p:spPr>
            <a:xfrm>
              <a:off x="6582143" y="3574656"/>
              <a:ext cx="1639302" cy="866311"/>
            </a:xfrm>
            <a:prstGeom prst="flowChartProcess">
              <a:avLst/>
            </a:prstGeom>
            <a:solidFill>
              <a:srgbClr val="DEA9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ar-EG" sz="1600" b="1" kern="0" dirty="0">
                  <a:solidFill>
                    <a:srgbClr val="285000"/>
                  </a:solidFill>
                </a:rPr>
                <a:t>اللجنة الاستشارية والتنظيمية العربية المشتركة</a:t>
              </a:r>
            </a:p>
            <a:p>
              <a:pPr algn="ctr">
                <a:defRPr/>
              </a:pPr>
              <a:r>
                <a:rPr lang="ar-EG" sz="1600" b="1" kern="0" dirty="0">
                  <a:solidFill>
                    <a:srgbClr val="285000"/>
                  </a:solidFill>
                  <a:cs typeface="Simplified Arabic" pitchFamily="2" charset="-78"/>
                </a:rPr>
                <a:t>"</a:t>
              </a:r>
              <a:r>
                <a:rPr lang="ar-EG" sz="1600" b="1" u="sng" kern="0" dirty="0">
                  <a:solidFill>
                    <a:srgbClr val="C00000"/>
                  </a:solidFill>
                  <a:cs typeface="Simplified Arabic" pitchFamily="2" charset="-78"/>
                </a:rPr>
                <a:t>تم تسمية المرشحين</a:t>
              </a:r>
              <a:r>
                <a:rPr lang="ar-EG" sz="1600" b="1" u="sng" kern="0" dirty="0">
                  <a:solidFill>
                    <a:srgbClr val="285000"/>
                  </a:solidFill>
                  <a:cs typeface="Simplified Arabic" pitchFamily="2" charset="-78"/>
                </a:rPr>
                <a:t>"</a:t>
              </a:r>
              <a:endParaRPr lang="en-US" sz="1600" b="1" u="sng" kern="0" dirty="0">
                <a:solidFill>
                  <a:srgbClr val="285000"/>
                </a:solidFill>
                <a:cs typeface="Simplified Arabic" pitchFamily="2" charset="-78"/>
              </a:endParaRPr>
            </a:p>
          </p:txBody>
        </p:sp>
        <p:sp>
          <p:nvSpPr>
            <p:cNvPr id="11" name="Flowchart: Process 16">
              <a:extLst>
                <a:ext uri="{FF2B5EF4-FFF2-40B4-BE49-F238E27FC236}">
                  <a16:creationId xmlns:a16="http://schemas.microsoft.com/office/drawing/2014/main" id="{C32142B7-8C5F-4B12-8890-99E0EA9EFA77}"/>
                </a:ext>
              </a:extLst>
            </p:cNvPr>
            <p:cNvSpPr/>
            <p:nvPr/>
          </p:nvSpPr>
          <p:spPr>
            <a:xfrm>
              <a:off x="4648200" y="3581400"/>
              <a:ext cx="1532965" cy="754380"/>
            </a:xfrm>
            <a:prstGeom prst="flowChartProcess">
              <a:avLst/>
            </a:prstGeom>
            <a:ln/>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defRPr/>
              </a:pPr>
              <a:r>
                <a:rPr lang="ar-EG" sz="1600" b="1" kern="0" dirty="0">
                  <a:solidFill>
                    <a:srgbClr val="285000"/>
                  </a:solidFill>
                </a:rPr>
                <a:t>الأمانة العامة لجامعة الدول العربية/ </a:t>
              </a:r>
              <a:r>
                <a:rPr lang="ar-EG" sz="1600" b="1" kern="0" dirty="0">
                  <a:solidFill>
                    <a:srgbClr val="C00000"/>
                  </a:solidFill>
                </a:rPr>
                <a:t>إدارة الطاقة</a:t>
              </a:r>
              <a:endParaRPr lang="en-US" sz="1600" b="1" kern="0" dirty="0">
                <a:solidFill>
                  <a:srgbClr val="C00000"/>
                </a:solidFill>
                <a:cs typeface="Arial" charset="0"/>
              </a:endParaRPr>
            </a:p>
          </p:txBody>
        </p:sp>
        <p:sp>
          <p:nvSpPr>
            <p:cNvPr id="12" name="Flowchart: Process 17">
              <a:extLst>
                <a:ext uri="{FF2B5EF4-FFF2-40B4-BE49-F238E27FC236}">
                  <a16:creationId xmlns:a16="http://schemas.microsoft.com/office/drawing/2014/main" id="{6C2808CB-EAF9-4401-9750-F7641C5C2864}"/>
                </a:ext>
              </a:extLst>
            </p:cNvPr>
            <p:cNvSpPr/>
            <p:nvPr/>
          </p:nvSpPr>
          <p:spPr>
            <a:xfrm>
              <a:off x="707497" y="4000500"/>
              <a:ext cx="1436690" cy="670088"/>
            </a:xfrm>
            <a:prstGeom prst="flowChartProcess">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rtl="1">
                <a:defRPr/>
              </a:pPr>
              <a:r>
                <a:rPr lang="ar-EG" sz="1600" b="1" kern="0" dirty="0">
                  <a:solidFill>
                    <a:srgbClr val="285000"/>
                  </a:solidFill>
                </a:rPr>
                <a:t>مشغلو نظم النقل في الدول الأعضاء</a:t>
              </a:r>
              <a:endParaRPr lang="en-US" sz="1600" b="1" kern="0" dirty="0">
                <a:solidFill>
                  <a:srgbClr val="285000"/>
                </a:solidFill>
                <a:cs typeface="Simplified Arabic" pitchFamily="2" charset="-78"/>
              </a:endParaRPr>
            </a:p>
          </p:txBody>
        </p:sp>
        <p:sp>
          <p:nvSpPr>
            <p:cNvPr id="13" name="Flowchart: Process 18">
              <a:extLst>
                <a:ext uri="{FF2B5EF4-FFF2-40B4-BE49-F238E27FC236}">
                  <a16:creationId xmlns:a16="http://schemas.microsoft.com/office/drawing/2014/main" id="{2AFF911D-620F-4D99-9956-F2FF094127EE}"/>
                </a:ext>
              </a:extLst>
            </p:cNvPr>
            <p:cNvSpPr/>
            <p:nvPr/>
          </p:nvSpPr>
          <p:spPr>
            <a:xfrm>
              <a:off x="2671290" y="3553701"/>
              <a:ext cx="1395559" cy="838200"/>
            </a:xfrm>
            <a:prstGeom prst="flowChartProcess">
              <a:avLst/>
            </a:prstGeom>
            <a:solidFill>
              <a:srgbClr val="DEA900"/>
            </a:solidFill>
            <a:ln/>
          </p:spPr>
          <p:style>
            <a:lnRef idx="0">
              <a:schemeClr val="accent3"/>
            </a:lnRef>
            <a:fillRef idx="3">
              <a:schemeClr val="accent3"/>
            </a:fillRef>
            <a:effectRef idx="3">
              <a:schemeClr val="accent3"/>
            </a:effectRef>
            <a:fontRef idx="minor">
              <a:schemeClr val="lt1"/>
            </a:fontRef>
          </p:style>
          <p:txBody>
            <a:bodyPr anchor="ctr"/>
            <a:lstStyle/>
            <a:p>
              <a:pPr algn="ctr" rtl="1">
                <a:defRPr/>
              </a:pPr>
              <a:r>
                <a:rPr lang="ar-EG" sz="1600" b="1" kern="0" dirty="0">
                  <a:solidFill>
                    <a:srgbClr val="285000"/>
                  </a:solidFill>
                </a:rPr>
                <a:t>اللجنة العربية لمشغلي نظم النقل</a:t>
              </a:r>
            </a:p>
            <a:p>
              <a:pPr algn="ctr" rtl="1">
                <a:defRPr/>
              </a:pPr>
              <a:r>
                <a:rPr lang="ar-EG" sz="1600" b="1" u="sng" kern="0" dirty="0">
                  <a:solidFill>
                    <a:srgbClr val="285000"/>
                  </a:solidFill>
                  <a:cs typeface="Simplified Arabic" pitchFamily="2" charset="-78"/>
                </a:rPr>
                <a:t>"</a:t>
              </a:r>
              <a:r>
                <a:rPr lang="ar-EG" sz="1600" b="1" u="sng" kern="0" dirty="0">
                  <a:solidFill>
                    <a:srgbClr val="C00000"/>
                  </a:solidFill>
                  <a:cs typeface="Simplified Arabic" pitchFamily="2" charset="-78"/>
                </a:rPr>
                <a:t>تم تسمية المرشحين</a:t>
              </a:r>
              <a:r>
                <a:rPr lang="ar-EG" sz="1600" b="1" kern="0" dirty="0">
                  <a:solidFill>
                    <a:srgbClr val="285000"/>
                  </a:solidFill>
                  <a:cs typeface="Simplified Arabic" pitchFamily="2" charset="-78"/>
                </a:rPr>
                <a:t>"</a:t>
              </a:r>
              <a:endParaRPr lang="en-US" sz="1600" b="1" kern="0" dirty="0">
                <a:solidFill>
                  <a:srgbClr val="285000"/>
                </a:solidFill>
                <a:cs typeface="Simplified Arabic" pitchFamily="2" charset="-78"/>
              </a:endParaRPr>
            </a:p>
          </p:txBody>
        </p:sp>
        <p:cxnSp>
          <p:nvCxnSpPr>
            <p:cNvPr id="14" name="Shape 19">
              <a:extLst>
                <a:ext uri="{FF2B5EF4-FFF2-40B4-BE49-F238E27FC236}">
                  <a16:creationId xmlns:a16="http://schemas.microsoft.com/office/drawing/2014/main" id="{14429086-D56E-4765-B812-2DF3CE5320F1}"/>
                </a:ext>
              </a:extLst>
            </p:cNvPr>
            <p:cNvCxnSpPr>
              <a:cxnSpLocks noChangeShapeType="1"/>
            </p:cNvCxnSpPr>
            <p:nvPr/>
          </p:nvCxnSpPr>
          <p:spPr bwMode="auto">
            <a:xfrm>
              <a:off x="6687671" y="2731770"/>
              <a:ext cx="736275" cy="842886"/>
            </a:xfrm>
            <a:prstGeom prst="bentConnector2">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5" name="Shape 20">
              <a:extLst>
                <a:ext uri="{FF2B5EF4-FFF2-40B4-BE49-F238E27FC236}">
                  <a16:creationId xmlns:a16="http://schemas.microsoft.com/office/drawing/2014/main" id="{37A954A5-9E1F-40F8-8CBB-F703AAF2FAB3}"/>
                </a:ext>
              </a:extLst>
            </p:cNvPr>
            <p:cNvCxnSpPr>
              <a:cxnSpLocks noChangeShapeType="1"/>
            </p:cNvCxnSpPr>
            <p:nvPr/>
          </p:nvCxnSpPr>
          <p:spPr bwMode="auto">
            <a:xfrm rot="5400000">
              <a:off x="3422190" y="2698870"/>
              <a:ext cx="849967" cy="915094"/>
            </a:xfrm>
            <a:prstGeom prst="bentConnector3">
              <a:avLst>
                <a:gd name="adj1" fmla="val 380"/>
              </a:avLst>
            </a:prstGeom>
            <a:ln>
              <a:solidFill>
                <a:srgbClr val="438600"/>
              </a:solidFill>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6" name="Elbow Connector 21">
              <a:extLst>
                <a:ext uri="{FF2B5EF4-FFF2-40B4-BE49-F238E27FC236}">
                  <a16:creationId xmlns:a16="http://schemas.microsoft.com/office/drawing/2014/main" id="{08AFCC4B-A956-48CE-9600-034B015A9140}"/>
                </a:ext>
              </a:extLst>
            </p:cNvPr>
            <p:cNvCxnSpPr>
              <a:cxnSpLocks noChangeShapeType="1"/>
            </p:cNvCxnSpPr>
            <p:nvPr/>
          </p:nvCxnSpPr>
          <p:spPr bwMode="auto">
            <a:xfrm>
              <a:off x="2134983" y="3602365"/>
              <a:ext cx="556864" cy="253273"/>
            </a:xfrm>
            <a:prstGeom prst="bentConnector3">
              <a:avLst>
                <a:gd name="adj1" fmla="val 50000"/>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7" name="Elbow Connector 22">
              <a:extLst>
                <a:ext uri="{FF2B5EF4-FFF2-40B4-BE49-F238E27FC236}">
                  <a16:creationId xmlns:a16="http://schemas.microsoft.com/office/drawing/2014/main" id="{AB851368-58AB-43B6-BC54-8293248D8AD2}"/>
                </a:ext>
              </a:extLst>
            </p:cNvPr>
            <p:cNvCxnSpPr>
              <a:cxnSpLocks noChangeShapeType="1"/>
            </p:cNvCxnSpPr>
            <p:nvPr/>
          </p:nvCxnSpPr>
          <p:spPr bwMode="auto">
            <a:xfrm flipV="1">
              <a:off x="2144187" y="4073989"/>
              <a:ext cx="547659" cy="261556"/>
            </a:xfrm>
            <a:prstGeom prst="bentConnector3">
              <a:avLst>
                <a:gd name="adj1" fmla="val 50000"/>
              </a:avLst>
            </a:prstGeom>
            <a:noFill/>
            <a:ln w="50800" algn="ctr">
              <a:solidFill>
                <a:srgbClr val="438600"/>
              </a:solidFill>
              <a:miter lim="800000"/>
              <a:headEnd/>
              <a:tailEnd type="triangle" w="med" len="med"/>
            </a:ln>
            <a:extLst>
              <a:ext uri="{909E8E84-426E-40DD-AFC4-6F175D3DCCD1}">
                <a14:hiddenFill xmlns:a14="http://schemas.microsoft.com/office/drawing/2010/main">
                  <a:noFill/>
                </a14:hiddenFill>
              </a:ext>
            </a:extLst>
          </p:spPr>
        </p:cxnSp>
        <p:cxnSp>
          <p:nvCxnSpPr>
            <p:cNvPr id="18" name="Straight Arrow Connector 23">
              <a:extLst>
                <a:ext uri="{FF2B5EF4-FFF2-40B4-BE49-F238E27FC236}">
                  <a16:creationId xmlns:a16="http://schemas.microsoft.com/office/drawing/2014/main" id="{481E182A-7086-4FDB-93BE-1D5D89056672}"/>
                </a:ext>
              </a:extLst>
            </p:cNvPr>
            <p:cNvCxnSpPr>
              <a:cxnSpLocks noChangeShapeType="1"/>
            </p:cNvCxnSpPr>
            <p:nvPr/>
          </p:nvCxnSpPr>
          <p:spPr bwMode="auto">
            <a:xfrm flipV="1">
              <a:off x="4087406" y="3957645"/>
              <a:ext cx="560137" cy="3270"/>
            </a:xfrm>
            <a:prstGeom prst="straightConnector1">
              <a:avLst/>
            </a:prstGeom>
            <a:noFill/>
            <a:ln w="50800" algn="ctr">
              <a:solidFill>
                <a:srgbClr val="438600"/>
              </a:solidFill>
              <a:round/>
              <a:headEnd/>
              <a:tailEnd type="triangle" w="med" len="med"/>
            </a:ln>
            <a:extLst>
              <a:ext uri="{909E8E84-426E-40DD-AFC4-6F175D3DCCD1}">
                <a14:hiddenFill xmlns:a14="http://schemas.microsoft.com/office/drawing/2010/main">
                  <a:noFill/>
                </a14:hiddenFill>
              </a:ext>
            </a:extLst>
          </p:spPr>
        </p:cxnSp>
        <p:cxnSp>
          <p:nvCxnSpPr>
            <p:cNvPr id="19" name="Straight Arrow Connector 24">
              <a:extLst>
                <a:ext uri="{FF2B5EF4-FFF2-40B4-BE49-F238E27FC236}">
                  <a16:creationId xmlns:a16="http://schemas.microsoft.com/office/drawing/2014/main" id="{0D7A91E9-6C85-4227-9078-B2C36D05F220}"/>
                </a:ext>
              </a:extLst>
            </p:cNvPr>
            <p:cNvCxnSpPr>
              <a:cxnSpLocks noChangeShapeType="1"/>
              <a:stCxn id="11" idx="3"/>
            </p:cNvCxnSpPr>
            <p:nvPr/>
          </p:nvCxnSpPr>
          <p:spPr bwMode="auto">
            <a:xfrm>
              <a:off x="6181165" y="3958590"/>
              <a:ext cx="400978" cy="14212"/>
            </a:xfrm>
            <a:prstGeom prst="straightConnector1">
              <a:avLst/>
            </a:prstGeom>
            <a:noFill/>
            <a:ln w="50800" algn="ctr">
              <a:solidFill>
                <a:srgbClr val="438600"/>
              </a:solidFill>
              <a:round/>
              <a:headEnd type="triangle" w="med" len="med"/>
              <a:tailEnd/>
            </a:ln>
            <a:extLst>
              <a:ext uri="{909E8E84-426E-40DD-AFC4-6F175D3DCCD1}">
                <a14:hiddenFill xmlns:a14="http://schemas.microsoft.com/office/drawing/2010/main">
                  <a:noFill/>
                </a14:hiddenFill>
              </a:ext>
            </a:extLst>
          </p:spPr>
        </p:cxnSp>
        <p:cxnSp>
          <p:nvCxnSpPr>
            <p:cNvPr id="20" name="Straight Arrow Connector 25">
              <a:extLst>
                <a:ext uri="{FF2B5EF4-FFF2-40B4-BE49-F238E27FC236}">
                  <a16:creationId xmlns:a16="http://schemas.microsoft.com/office/drawing/2014/main" id="{B9D6E0E0-7F06-4D3F-A183-CA3D9EE1A192}"/>
                </a:ext>
              </a:extLst>
            </p:cNvPr>
            <p:cNvCxnSpPr>
              <a:cxnSpLocks noChangeShapeType="1"/>
            </p:cNvCxnSpPr>
            <p:nvPr/>
          </p:nvCxnSpPr>
          <p:spPr bwMode="auto">
            <a:xfrm rot="16200000" flipV="1">
              <a:off x="5206203" y="3297197"/>
              <a:ext cx="556017" cy="12082"/>
            </a:xfrm>
            <a:prstGeom prst="straightConnector1">
              <a:avLst/>
            </a:prstGeom>
            <a:noFill/>
            <a:ln w="50800" algn="ctr">
              <a:solidFill>
                <a:srgbClr val="438600"/>
              </a:solidFill>
              <a:round/>
              <a:headEnd type="triangle" w="med" len="med"/>
              <a:tailEnd/>
            </a:ln>
            <a:extLst>
              <a:ext uri="{909E8E84-426E-40DD-AFC4-6F175D3DCCD1}">
                <a14:hiddenFill xmlns:a14="http://schemas.microsoft.com/office/drawing/2010/main">
                  <a:noFill/>
                </a14:hiddenFill>
              </a:ext>
            </a:extLst>
          </p:spPr>
        </p:cxnSp>
      </p:grpSp>
      <p:cxnSp>
        <p:nvCxnSpPr>
          <p:cNvPr id="21" name="Straight Arrow Connector 25">
            <a:extLst>
              <a:ext uri="{FF2B5EF4-FFF2-40B4-BE49-F238E27FC236}">
                <a16:creationId xmlns:a16="http://schemas.microsoft.com/office/drawing/2014/main" id="{1A2F46F6-B086-4AA3-8497-DFDF617D2A61}"/>
              </a:ext>
            </a:extLst>
          </p:cNvPr>
          <p:cNvCxnSpPr>
            <a:cxnSpLocks noChangeShapeType="1"/>
          </p:cNvCxnSpPr>
          <p:nvPr/>
        </p:nvCxnSpPr>
        <p:spPr bwMode="auto">
          <a:xfrm rot="16200000" flipV="1">
            <a:off x="6650728" y="5317932"/>
            <a:ext cx="613753" cy="13388"/>
          </a:xfrm>
          <a:prstGeom prst="straightConnector1">
            <a:avLst/>
          </a:prstGeom>
          <a:noFill/>
          <a:ln w="50800" algn="ctr">
            <a:solidFill>
              <a:srgbClr val="438600"/>
            </a:solidFill>
            <a:round/>
            <a:headEnd type="triangle" w="med" len="med"/>
            <a:tailEnd/>
          </a:ln>
          <a:extLst>
            <a:ext uri="{909E8E84-426E-40DD-AFC4-6F175D3DCCD1}">
              <a14:hiddenFill xmlns:a14="http://schemas.microsoft.com/office/drawing/2010/main">
                <a:noFill/>
              </a14:hiddenFill>
            </a:ext>
          </a:extLst>
        </p:spPr>
      </p:cxnSp>
      <p:sp>
        <p:nvSpPr>
          <p:cNvPr id="22" name="Flowchart: Process 16">
            <a:extLst>
              <a:ext uri="{FF2B5EF4-FFF2-40B4-BE49-F238E27FC236}">
                <a16:creationId xmlns:a16="http://schemas.microsoft.com/office/drawing/2014/main" id="{CF4031FF-8C04-4096-8BCD-20688D549302}"/>
              </a:ext>
            </a:extLst>
          </p:cNvPr>
          <p:cNvSpPr/>
          <p:nvPr/>
        </p:nvSpPr>
        <p:spPr bwMode="auto">
          <a:xfrm>
            <a:off x="6114994" y="5646991"/>
            <a:ext cx="1698611" cy="832713"/>
          </a:xfrm>
          <a:prstGeom prst="flowChartProcess">
            <a:avLst/>
          </a:prstGeom>
          <a:solidFill>
            <a:srgbClr val="DEA900"/>
          </a:solidFill>
          <a:ln/>
        </p:spPr>
        <p:style>
          <a:lnRef idx="0">
            <a:schemeClr val="accent3"/>
          </a:lnRef>
          <a:fillRef idx="3">
            <a:schemeClr val="accent3"/>
          </a:fillRef>
          <a:effectRef idx="3">
            <a:schemeClr val="accent3"/>
          </a:effectRef>
          <a:fontRef idx="minor">
            <a:schemeClr val="lt1"/>
          </a:fontRef>
        </p:style>
        <p:txBody>
          <a:bodyPr anchor="ctr"/>
          <a:lstStyle/>
          <a:p>
            <a:pPr algn="ctr">
              <a:spcBef>
                <a:spcPct val="0"/>
              </a:spcBef>
              <a:defRPr/>
            </a:pPr>
            <a:r>
              <a:rPr lang="ar-EG" sz="1600" b="1" kern="0" dirty="0">
                <a:solidFill>
                  <a:srgbClr val="285000"/>
                </a:solidFill>
              </a:rPr>
              <a:t>سكرتارية السوق</a:t>
            </a:r>
          </a:p>
          <a:p>
            <a:pPr algn="ctr">
              <a:spcBef>
                <a:spcPct val="0"/>
              </a:spcBef>
              <a:defRPr/>
            </a:pPr>
            <a:r>
              <a:rPr lang="ar-EG" sz="1600" b="1" u="sng" kern="0" dirty="0">
                <a:solidFill>
                  <a:srgbClr val="C00000"/>
                </a:solidFill>
                <a:cs typeface="Arial" charset="0"/>
              </a:rPr>
              <a:t>أنشأت في يناير 2022</a:t>
            </a:r>
            <a:endParaRPr lang="en-US" sz="1600" b="1" u="sng" kern="0" dirty="0">
              <a:solidFill>
                <a:srgbClr val="C00000"/>
              </a:solidFill>
              <a:cs typeface="Arial" charset="0"/>
            </a:endParaRPr>
          </a:p>
        </p:txBody>
      </p:sp>
      <p:sp>
        <p:nvSpPr>
          <p:cNvPr id="23" name="TextBox 22">
            <a:extLst>
              <a:ext uri="{FF2B5EF4-FFF2-40B4-BE49-F238E27FC236}">
                <a16:creationId xmlns:a16="http://schemas.microsoft.com/office/drawing/2014/main" id="{49B71722-EF9D-423B-B990-6DA592F46147}"/>
              </a:ext>
            </a:extLst>
          </p:cNvPr>
          <p:cNvSpPr txBox="1"/>
          <p:nvPr/>
        </p:nvSpPr>
        <p:spPr>
          <a:xfrm>
            <a:off x="8240751" y="323385"/>
            <a:ext cx="361299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074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98282BC6-3AF1-470F-B9B0-735BFC0D9CFA}"/>
              </a:ext>
            </a:extLst>
          </p:cNvPr>
          <p:cNvGraphicFramePr>
            <a:graphicFrameLocks noGrp="1"/>
          </p:cNvGraphicFramePr>
          <p:nvPr>
            <p:ph idx="1"/>
            <p:extLst>
              <p:ext uri="{D42A27DB-BD31-4B8C-83A1-F6EECF244321}">
                <p14:modId xmlns:p14="http://schemas.microsoft.com/office/powerpoint/2010/main" val="146989964"/>
              </p:ext>
            </p:extLst>
          </p:nvPr>
        </p:nvGraphicFramePr>
        <p:xfrm>
          <a:off x="298383" y="952901"/>
          <a:ext cx="10982425" cy="5573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139C75C-6BC6-4EAA-8C03-FC8190A03078}"/>
              </a:ext>
            </a:extLst>
          </p:cNvPr>
          <p:cNvSpPr/>
          <p:nvPr/>
        </p:nvSpPr>
        <p:spPr>
          <a:xfrm>
            <a:off x="805319" y="972005"/>
            <a:ext cx="238353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ar-EG" sz="2800" b="1" dirty="0">
                <a:ln w="22225">
                  <a:solidFill>
                    <a:schemeClr val="accent2"/>
                  </a:solidFill>
                  <a:prstDash val="solid"/>
                </a:ln>
                <a:solidFill>
                  <a:schemeClr val="accent2">
                    <a:lumMod val="40000"/>
                    <a:lumOff val="60000"/>
                  </a:schemeClr>
                </a:solidFill>
              </a:rPr>
              <a:t>سكرتارية</a:t>
            </a:r>
          </a:p>
          <a:p>
            <a:pPr algn="ctr"/>
            <a:r>
              <a:rPr lang="ar-EG"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ar-EG" sz="2800" b="1" dirty="0">
                <a:ln w="22225">
                  <a:solidFill>
                    <a:schemeClr val="accent2"/>
                  </a:solidFill>
                  <a:prstDash val="solid"/>
                </a:ln>
                <a:solidFill>
                  <a:schemeClr val="accent2">
                    <a:lumMod val="40000"/>
                    <a:lumOff val="60000"/>
                  </a:schemeClr>
                </a:solidFill>
              </a:rPr>
              <a:t>السوق</a:t>
            </a:r>
            <a:r>
              <a:rPr lang="ar-EG"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p:txBody>
      </p:sp>
      <p:sp>
        <p:nvSpPr>
          <p:cNvPr id="5" name="Rectangle 4">
            <a:extLst>
              <a:ext uri="{FF2B5EF4-FFF2-40B4-BE49-F238E27FC236}">
                <a16:creationId xmlns:a16="http://schemas.microsoft.com/office/drawing/2014/main" id="{7C18FC00-BFA7-4F88-AFB7-D7A8F5FB49FD}"/>
              </a:ext>
            </a:extLst>
          </p:cNvPr>
          <p:cNvSpPr/>
          <p:nvPr/>
        </p:nvSpPr>
        <p:spPr>
          <a:xfrm>
            <a:off x="4736972" y="933534"/>
            <a:ext cx="2105245" cy="1031051"/>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marL="0" marR="0" algn="ctr" rtl="1">
              <a:spcBef>
                <a:spcPts val="0"/>
              </a:spcBef>
              <a:spcAft>
                <a:spcPts val="600"/>
              </a:spcAft>
            </a:pPr>
            <a:r>
              <a:rPr lang="ar-EG" sz="2800" b="1" dirty="0">
                <a:ln w="22225">
                  <a:solidFill>
                    <a:schemeClr val="accent2"/>
                  </a:solidFill>
                  <a:prstDash val="solid"/>
                </a:ln>
                <a:solidFill>
                  <a:srgbClr val="DEA900"/>
                </a:solidFill>
              </a:rPr>
              <a:t>لجنة مشغلي </a:t>
            </a:r>
          </a:p>
          <a:p>
            <a:pPr marL="0" marR="0" algn="ctr" rtl="1">
              <a:spcBef>
                <a:spcPts val="0"/>
              </a:spcBef>
              <a:spcAft>
                <a:spcPts val="600"/>
              </a:spcAft>
            </a:pPr>
            <a:r>
              <a:rPr lang="ar-EG" sz="2800" b="1" dirty="0">
                <a:ln w="22225">
                  <a:solidFill>
                    <a:schemeClr val="accent2"/>
                  </a:solidFill>
                  <a:prstDash val="solid"/>
                </a:ln>
                <a:solidFill>
                  <a:srgbClr val="DEA900"/>
                </a:solidFill>
              </a:rPr>
              <a:t>أنظمة النقل</a:t>
            </a:r>
            <a:endParaRPr lang="en-US" sz="2800" b="1" dirty="0">
              <a:ln w="22225">
                <a:solidFill>
                  <a:schemeClr val="accent2"/>
                </a:solidFill>
                <a:prstDash val="solid"/>
              </a:ln>
              <a:solidFill>
                <a:srgbClr val="DEA900"/>
              </a:solidFill>
            </a:endParaRPr>
          </a:p>
        </p:txBody>
      </p:sp>
      <p:sp>
        <p:nvSpPr>
          <p:cNvPr id="6" name="Rectangle 5">
            <a:extLst>
              <a:ext uri="{FF2B5EF4-FFF2-40B4-BE49-F238E27FC236}">
                <a16:creationId xmlns:a16="http://schemas.microsoft.com/office/drawing/2014/main" id="{E9CAC754-1B9A-4E54-B161-6B1D7E4E290A}"/>
              </a:ext>
            </a:extLst>
          </p:cNvPr>
          <p:cNvSpPr/>
          <p:nvPr/>
        </p:nvSpPr>
        <p:spPr>
          <a:xfrm>
            <a:off x="7995685" y="952901"/>
            <a:ext cx="302251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ar-EG"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اللجنة</a:t>
            </a:r>
            <a:r>
              <a:rPr lang="ar-EG" sz="2800" b="1" cap="none" spc="0" dirty="0">
                <a:ln w="22225">
                  <a:solidFill>
                    <a:schemeClr val="accent2"/>
                  </a:solidFill>
                  <a:prstDash val="solid"/>
                </a:ln>
                <a:solidFill>
                  <a:schemeClr val="accent2">
                    <a:lumMod val="40000"/>
                    <a:lumOff val="60000"/>
                  </a:schemeClr>
                </a:solidFill>
                <a:effectLst/>
              </a:rPr>
              <a:t> </a:t>
            </a:r>
          </a:p>
          <a:p>
            <a:pPr algn="ctr"/>
            <a:r>
              <a:rPr lang="ar-EG"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الاستشارية والتنظيمية </a:t>
            </a:r>
            <a:endPar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Box 7">
            <a:extLst>
              <a:ext uri="{FF2B5EF4-FFF2-40B4-BE49-F238E27FC236}">
                <a16:creationId xmlns:a16="http://schemas.microsoft.com/office/drawing/2014/main" id="{35078EAB-ACF4-4BAC-9226-EDEF204E4BD0}"/>
              </a:ext>
            </a:extLst>
          </p:cNvPr>
          <p:cNvSpPr txBox="1"/>
          <p:nvPr/>
        </p:nvSpPr>
        <p:spPr>
          <a:xfrm>
            <a:off x="7620800" y="2096026"/>
            <a:ext cx="3698823" cy="4385816"/>
          </a:xfrm>
          <a:prstGeom prst="rect">
            <a:avLst/>
          </a:prstGeom>
          <a:noFill/>
        </p:spPr>
        <p:txBody>
          <a:bodyPr wrap="square">
            <a:spAutoFit/>
          </a:bodyPr>
          <a:lstStyle/>
          <a:p>
            <a:pPr marL="233363" marR="257175" lvl="0" indent="-180975" algn="justLow" rtl="1">
              <a:spcBef>
                <a:spcPts val="0"/>
              </a:spcBef>
              <a:spcAft>
                <a:spcPts val="600"/>
              </a:spcAft>
              <a:buFont typeface="Arial" panose="020B0604020202020204" pitchFamily="34" charset="0"/>
              <a:buChar char="•"/>
            </a:pPr>
            <a:r>
              <a:rPr lang="ar-EG" sz="2400" b="1" dirty="0">
                <a:solidFill>
                  <a:srgbClr val="3366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rPr>
              <a:t>مراجعة وتقديم الاستشارات بشأن وثائق حوكمة السوق والتعديلات في وثائق الحوكمة، خدمات نقل الكهرباء، ومعايير احتياطي التوليد، والقدرة المتاحة لخطوط نقل الكهرباء، وما إلى ذلك..</a:t>
            </a:r>
            <a:endParaRPr lang="en-US" sz="2400" dirty="0">
              <a:solidFill>
                <a:srgbClr val="3366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endParaRPr>
          </a:p>
          <a:p>
            <a:pPr marL="233363" marR="257175" indent="-180975" algn="justLow" rtl="1">
              <a:spcAft>
                <a:spcPts val="600"/>
              </a:spcAft>
              <a:buFont typeface="Arial" panose="020B0604020202020204" pitchFamily="34" charset="0"/>
              <a:buChar char="•"/>
            </a:pPr>
            <a:r>
              <a:rPr lang="ar-EG" sz="2400" b="1" dirty="0">
                <a:solidFill>
                  <a:srgbClr val="3366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ضمان الامتثال لوثائق الحوكمة.</a:t>
            </a:r>
            <a:endParaRPr lang="en-US" sz="2400" b="1" dirty="0">
              <a:solidFill>
                <a:srgbClr val="3366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a:p>
            <a:pPr marL="233363" marR="257175" indent="-180975" algn="justLow" rtl="1">
              <a:spcAft>
                <a:spcPts val="600"/>
              </a:spcAft>
              <a:buFont typeface="Arial" panose="020B0604020202020204" pitchFamily="34" charset="0"/>
              <a:buChar char="•"/>
            </a:pPr>
            <a:r>
              <a:rPr lang="ar-EG" sz="2400" b="1" dirty="0">
                <a:solidFill>
                  <a:srgbClr val="3366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مراقبة السوق</a:t>
            </a:r>
          </a:p>
          <a:p>
            <a:pPr marL="233363" marR="257175" indent="-180975" algn="justLow" rtl="1">
              <a:spcAft>
                <a:spcPts val="600"/>
              </a:spcAft>
              <a:buFont typeface="Arial" panose="020B0604020202020204" pitchFamily="34" charset="0"/>
              <a:buChar char="•"/>
            </a:pPr>
            <a:r>
              <a:rPr lang="ar-EG" sz="2400" b="1" dirty="0">
                <a:solidFill>
                  <a:srgbClr val="3366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تسوية المنازعات.</a:t>
            </a:r>
            <a:endParaRPr lang="en-US" sz="2400" b="1" dirty="0">
              <a:solidFill>
                <a:srgbClr val="3366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10" name="TextBox 9">
            <a:extLst>
              <a:ext uri="{FF2B5EF4-FFF2-40B4-BE49-F238E27FC236}">
                <a16:creationId xmlns:a16="http://schemas.microsoft.com/office/drawing/2014/main" id="{3F97710E-4DB7-4566-8631-0D5A4040B060}"/>
              </a:ext>
            </a:extLst>
          </p:cNvPr>
          <p:cNvSpPr txBox="1"/>
          <p:nvPr/>
        </p:nvSpPr>
        <p:spPr>
          <a:xfrm>
            <a:off x="3722373" y="2344637"/>
            <a:ext cx="3847381" cy="3132717"/>
          </a:xfrm>
          <a:prstGeom prst="rect">
            <a:avLst/>
          </a:prstGeom>
          <a:noFill/>
        </p:spPr>
        <p:txBody>
          <a:bodyPr wrap="square">
            <a:spAutoFit/>
          </a:bodyPr>
          <a:lstStyle/>
          <a:p>
            <a:pPr marL="231775" marR="257175" indent="-231775" algn="justLow" rtl="1">
              <a:spcAft>
                <a:spcPts val="600"/>
              </a:spcAft>
              <a:buFont typeface="Arial" panose="020B0604020202020204" pitchFamily="34" charset="0"/>
              <a:buChar char="-"/>
            </a:pPr>
            <a:r>
              <a:rPr lang="ar-EG" sz="2200" b="1" dirty="0">
                <a:solidFill>
                  <a:srgbClr val="D27D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rPr>
              <a:t>ا</a:t>
            </a:r>
            <a:r>
              <a:rPr lang="ar-EG"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لتنسيق مع مشغلي شبكات نقل الكهرباء القومية.</a:t>
            </a:r>
            <a:endParaRPr lang="en-US"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a:p>
            <a:pPr marL="231775" marR="257175" indent="-231775" algn="justLow" rtl="1">
              <a:spcAft>
                <a:spcPts val="600"/>
              </a:spcAft>
              <a:buFont typeface="Arial" panose="020B0604020202020204" pitchFamily="34" charset="0"/>
              <a:buChar char="-"/>
            </a:pPr>
            <a:r>
              <a:rPr lang="ar-EG"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تعزيز تكامل السوق، والموثوقية، وتأمين تغذية الكهرباء.</a:t>
            </a:r>
            <a:endParaRPr lang="en-US"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a:p>
            <a:pPr marL="231775" marR="257175" indent="-231775" algn="justLow" rtl="1">
              <a:spcAft>
                <a:spcPts val="600"/>
              </a:spcAft>
              <a:buFont typeface="Arial" panose="020B0604020202020204" pitchFamily="34" charset="0"/>
              <a:buChar char="-"/>
            </a:pPr>
            <a:r>
              <a:rPr lang="ar-EG"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المشاركة في سياسة الطاقة.</a:t>
            </a:r>
            <a:endParaRPr lang="en-US"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a:p>
            <a:pPr marL="231775" marR="257175" indent="-231775" algn="justLow" rtl="1">
              <a:spcAft>
                <a:spcPts val="600"/>
              </a:spcAft>
              <a:buFont typeface="Arial" panose="020B0604020202020204" pitchFamily="34" charset="0"/>
              <a:buChar char="-"/>
            </a:pPr>
            <a:r>
              <a:rPr lang="ar-EG"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التنسيق والتعاون مع مشغلي شبكات نقل الكهرباء القومية.</a:t>
            </a:r>
            <a:endParaRPr lang="en-US"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a:p>
            <a:pPr marL="231775" marR="257175" indent="-231775" algn="justLow" rtl="1">
              <a:lnSpc>
                <a:spcPct val="115000"/>
              </a:lnSpc>
              <a:spcAft>
                <a:spcPts val="600"/>
              </a:spcAft>
              <a:buFont typeface="Arial" panose="020B0604020202020204" pitchFamily="34" charset="0"/>
              <a:buChar char="-"/>
            </a:pPr>
            <a:r>
              <a:rPr lang="ar-EG"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لها دور نشط في وضع القواعد. </a:t>
            </a:r>
            <a:endParaRPr lang="en-US" sz="2200" b="1" dirty="0">
              <a:solidFill>
                <a:srgbClr val="D27D00"/>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11" name="مربع نص 15">
            <a:extLst>
              <a:ext uri="{FF2B5EF4-FFF2-40B4-BE49-F238E27FC236}">
                <a16:creationId xmlns:a16="http://schemas.microsoft.com/office/drawing/2014/main" id="{DC8F78CE-9E52-4826-A586-9D5A6F3AF7E9}"/>
              </a:ext>
            </a:extLst>
          </p:cNvPr>
          <p:cNvSpPr txBox="1"/>
          <p:nvPr/>
        </p:nvSpPr>
        <p:spPr>
          <a:xfrm>
            <a:off x="259568" y="2344637"/>
            <a:ext cx="3397402" cy="39559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33363" marR="257175" lvl="0" indent="-233363" algn="justLow" rtl="1">
              <a:lnSpc>
                <a:spcPct val="115000"/>
              </a:lnSpc>
              <a:spcBef>
                <a:spcPts val="0"/>
              </a:spcBef>
              <a:spcAft>
                <a:spcPts val="1000"/>
              </a:spcAft>
              <a:buFont typeface="Arial" panose="020B0604020202020204" pitchFamily="34" charset="0"/>
              <a:buChar char="-"/>
            </a:pPr>
            <a:r>
              <a:rPr lang="ar-EG" sz="2300" b="1" dirty="0">
                <a:solidFill>
                  <a:srgbClr val="C000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rPr>
              <a:t>تقديم الدعم الإداري للدول الأعضاء.</a:t>
            </a:r>
            <a:endParaRPr lang="en-US" sz="2300" b="1" dirty="0">
              <a:solidFill>
                <a:srgbClr val="C000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endParaRPr>
          </a:p>
          <a:p>
            <a:pPr marL="233363" marR="257175" lvl="0" indent="-233363" algn="justLow" rtl="1">
              <a:lnSpc>
                <a:spcPct val="115000"/>
              </a:lnSpc>
              <a:spcBef>
                <a:spcPts val="0"/>
              </a:spcBef>
              <a:spcAft>
                <a:spcPts val="1000"/>
              </a:spcAft>
              <a:buFont typeface="Arial" panose="020B0604020202020204" pitchFamily="34" charset="0"/>
              <a:buChar char="-"/>
            </a:pPr>
            <a:r>
              <a:rPr lang="ar-EG" sz="2300" b="1" dirty="0">
                <a:solidFill>
                  <a:srgbClr val="C000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rPr>
              <a:t>مراقبة السوق تحت قيادة اللجنة الاستشارية التنظيمية.</a:t>
            </a:r>
            <a:endParaRPr lang="en-US" sz="2300" b="1" dirty="0">
              <a:solidFill>
                <a:srgbClr val="C000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endParaRPr>
          </a:p>
          <a:p>
            <a:pPr marL="233363" marR="257175" lvl="0" indent="-233363" algn="justLow" rtl="1">
              <a:lnSpc>
                <a:spcPct val="115000"/>
              </a:lnSpc>
              <a:spcBef>
                <a:spcPts val="0"/>
              </a:spcBef>
              <a:spcAft>
                <a:spcPts val="1000"/>
              </a:spcAft>
              <a:buFont typeface="Arial" panose="020B0604020202020204" pitchFamily="34" charset="0"/>
              <a:buChar char="-"/>
            </a:pPr>
            <a:r>
              <a:rPr lang="ar-EG" sz="2300" b="1" dirty="0">
                <a:solidFill>
                  <a:srgbClr val="C000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rPr>
              <a:t>الحفاظ على نظم المعلومات الشاملة.</a:t>
            </a:r>
            <a:endParaRPr lang="en-US" sz="2300" b="1" dirty="0">
              <a:solidFill>
                <a:srgbClr val="C000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endParaRPr>
          </a:p>
          <a:p>
            <a:pPr marL="233363" marR="257175" lvl="0" indent="-233363" algn="justLow" rtl="1">
              <a:lnSpc>
                <a:spcPct val="115000"/>
              </a:lnSpc>
              <a:spcBef>
                <a:spcPts val="0"/>
              </a:spcBef>
              <a:spcAft>
                <a:spcPts val="1000"/>
              </a:spcAft>
              <a:buFont typeface="Arial" panose="020B0604020202020204" pitchFamily="34" charset="0"/>
              <a:buChar char="-"/>
            </a:pPr>
            <a:r>
              <a:rPr lang="ar-EG" sz="2300" b="1" dirty="0">
                <a:solidFill>
                  <a:srgbClr val="C000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rPr>
              <a:t>تنفيذ المهام الأخرى المطلوبة. </a:t>
            </a:r>
            <a:endParaRPr lang="en-US" sz="2300" b="1" dirty="0">
              <a:solidFill>
                <a:srgbClr val="C00000"/>
              </a:solidFill>
              <a:effectLst>
                <a:outerShdw blurRad="38100" dist="38100" dir="2700000" algn="tl">
                  <a:srgbClr val="000000">
                    <a:alpha val="43137"/>
                  </a:srgbClr>
                </a:outerShdw>
              </a:effectLst>
              <a:latin typeface="Tw Cen MT" panose="020B0602020104020603" pitchFamily="34" charset="0"/>
              <a:ea typeface="Times New Roman" panose="02020603050405020304" pitchFamily="18" charset="0"/>
              <a:cs typeface="Arial" panose="020B0604020202020204" pitchFamily="34" charset="0"/>
            </a:endParaRPr>
          </a:p>
        </p:txBody>
      </p:sp>
      <p:sp>
        <p:nvSpPr>
          <p:cNvPr id="12" name="عنوان 1">
            <a:extLst>
              <a:ext uri="{FF2B5EF4-FFF2-40B4-BE49-F238E27FC236}">
                <a16:creationId xmlns:a16="http://schemas.microsoft.com/office/drawing/2014/main" id="{C8196FB3-7675-4CC6-85EC-D91C82E586E4}"/>
              </a:ext>
            </a:extLst>
          </p:cNvPr>
          <p:cNvSpPr txBox="1">
            <a:spLocks/>
          </p:cNvSpPr>
          <p:nvPr/>
        </p:nvSpPr>
        <p:spPr>
          <a:xfrm>
            <a:off x="1306950" y="276590"/>
            <a:ext cx="9578100" cy="792162"/>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2800" b="1" dirty="0">
                <a:ln w="1905"/>
                <a:solidFill>
                  <a:srgbClr val="336600"/>
                </a:solidFill>
                <a:effectLst>
                  <a:innerShdw blurRad="69850" dist="43180" dir="5400000">
                    <a:srgbClr val="000000">
                      <a:alpha val="65000"/>
                    </a:srgbClr>
                  </a:innerShdw>
                </a:effectLst>
                <a:cs typeface="PT Bold Heading" pitchFamily="2" charset="-78"/>
              </a:rPr>
              <a:t>الإطار المؤسسي للسوق: المؤسسات المستحدثة</a:t>
            </a:r>
          </a:p>
        </p:txBody>
      </p:sp>
    </p:spTree>
    <p:extLst>
      <p:ext uri="{BB962C8B-B14F-4D97-AF65-F5344CB8AC3E}">
        <p14:creationId xmlns:p14="http://schemas.microsoft.com/office/powerpoint/2010/main" val="378276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Presentation1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1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3847</TotalTime>
  <Words>1307</Words>
  <Application>Microsoft Office PowerPoint</Application>
  <PresentationFormat>Widescreen</PresentationFormat>
  <Paragraphs>217</Paragraphs>
  <Slides>22</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Batang</vt:lpstr>
      <vt:lpstr>굴림</vt:lpstr>
      <vt:lpstr>맑은 고딕</vt:lpstr>
      <vt:lpstr>新細明體</vt:lpstr>
      <vt:lpstr>Arial</vt:lpstr>
      <vt:lpstr>Arial Black</vt:lpstr>
      <vt:lpstr>Calibri</vt:lpstr>
      <vt:lpstr>PT Bold Heading</vt:lpstr>
      <vt:lpstr>Sakkal Majalla</vt:lpstr>
      <vt:lpstr>Simplified Arabic</vt:lpstr>
      <vt:lpstr>Times New Roman</vt:lpstr>
      <vt:lpstr>Tw Cen MT</vt:lpstr>
      <vt:lpstr>Wingdings</vt:lpstr>
      <vt:lpstr>Presentation1 A</vt:lpstr>
      <vt:lpstr>1_Presentation1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Jamila Youssef Ibrahim Matar</dc:creator>
  <cp:lastModifiedBy>Rania Raafat</cp:lastModifiedBy>
  <cp:revision>542</cp:revision>
  <cp:lastPrinted>2022-12-05T08:28:26Z</cp:lastPrinted>
  <dcterms:created xsi:type="dcterms:W3CDTF">2020-03-01T09:38:46Z</dcterms:created>
  <dcterms:modified xsi:type="dcterms:W3CDTF">2022-12-11T14:01:19Z</dcterms:modified>
</cp:coreProperties>
</file>